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7"/>
  </p:notesMasterIdLst>
  <p:sldIdLst>
    <p:sldId id="256" r:id="rId2"/>
    <p:sldId id="269" r:id="rId3"/>
    <p:sldId id="270" r:id="rId4"/>
    <p:sldId id="271" r:id="rId5"/>
    <p:sldId id="285" r:id="rId6"/>
    <p:sldId id="276" r:id="rId7"/>
    <p:sldId id="277" r:id="rId8"/>
    <p:sldId id="278" r:id="rId9"/>
    <p:sldId id="279" r:id="rId10"/>
    <p:sldId id="280" r:id="rId11"/>
    <p:sldId id="281" r:id="rId12"/>
    <p:sldId id="283" r:id="rId13"/>
    <p:sldId id="284" r:id="rId14"/>
    <p:sldId id="282" r:id="rId15"/>
    <p:sldId id="272" r:id="rId16"/>
    <p:sldId id="290" r:id="rId17"/>
    <p:sldId id="286" r:id="rId18"/>
    <p:sldId id="287" r:id="rId19"/>
    <p:sldId id="288" r:id="rId20"/>
    <p:sldId id="289" r:id="rId21"/>
    <p:sldId id="292" r:id="rId22"/>
    <p:sldId id="294" r:id="rId23"/>
    <p:sldId id="293" r:id="rId24"/>
    <p:sldId id="295" r:id="rId25"/>
    <p:sldId id="296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2" d="100"/>
          <a:sy n="72" d="100"/>
        </p:scale>
        <p:origin x="-132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D3D4CE-56B4-3A4D-90A9-4F9A68E08476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884756-817F-D54B-B245-581809E8A432}">
      <dgm:prSet phldrT="[Text]"/>
      <dgm:spPr/>
      <dgm:t>
        <a:bodyPr/>
        <a:lstStyle/>
        <a:p>
          <a:r>
            <a:rPr lang="en-US" dirty="0" smtClean="0"/>
            <a:t>Leadership Committee: </a:t>
          </a:r>
          <a:br>
            <a:rPr lang="en-US" dirty="0" smtClean="0"/>
          </a:br>
          <a:r>
            <a:rPr lang="en-US" dirty="0" smtClean="0"/>
            <a:t>Baylor Leaders &amp; FWAYAOC Leaders</a:t>
          </a:r>
          <a:endParaRPr lang="en-US" dirty="0"/>
        </a:p>
      </dgm:t>
    </dgm:pt>
    <dgm:pt modelId="{AC99C2CE-B11F-7E4F-A9FA-46C5F919F95F}" type="parTrans" cxnId="{E2C08462-7EFE-584D-8C9F-7D0409F317B0}">
      <dgm:prSet/>
      <dgm:spPr/>
      <dgm:t>
        <a:bodyPr/>
        <a:lstStyle/>
        <a:p>
          <a:endParaRPr lang="en-US"/>
        </a:p>
      </dgm:t>
    </dgm:pt>
    <dgm:pt modelId="{910BFBDE-5648-C848-B027-DB2C7C51C2CA}" type="sibTrans" cxnId="{E2C08462-7EFE-584D-8C9F-7D0409F317B0}">
      <dgm:prSet/>
      <dgm:spPr/>
      <dgm:t>
        <a:bodyPr/>
        <a:lstStyle/>
        <a:p>
          <a:endParaRPr lang="en-US"/>
        </a:p>
      </dgm:t>
    </dgm:pt>
    <dgm:pt modelId="{66AEAB11-D067-4B4C-B756-003996D2123F}" type="pres">
      <dgm:prSet presAssocID="{C2D3D4CE-56B4-3A4D-90A9-4F9A68E0847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C9FA97B-7DBC-6F4B-9444-7A29DB2D4C49}" type="pres">
      <dgm:prSet presAssocID="{8A884756-817F-D54B-B245-581809E8A432}" presName="hierRoot1" presStyleCnt="0">
        <dgm:presLayoutVars>
          <dgm:hierBranch val="init"/>
        </dgm:presLayoutVars>
      </dgm:prSet>
      <dgm:spPr/>
    </dgm:pt>
    <dgm:pt modelId="{CBFAADCA-1FAE-FF47-A3BC-AD968DFC714A}" type="pres">
      <dgm:prSet presAssocID="{8A884756-817F-D54B-B245-581809E8A432}" presName="rootComposite1" presStyleCnt="0"/>
      <dgm:spPr/>
    </dgm:pt>
    <dgm:pt modelId="{0DCFD849-A953-8042-9A60-B9C8846B3C6D}" type="pres">
      <dgm:prSet presAssocID="{8A884756-817F-D54B-B245-581809E8A432}" presName="rootText1" presStyleLbl="node0" presStyleIdx="0" presStyleCnt="1" custScaleX="276972" custLinFactNeighborX="-17048" custLinFactNeighborY="14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F8985F-9729-0847-B26A-7C63930E99AF}" type="pres">
      <dgm:prSet presAssocID="{8A884756-817F-D54B-B245-581809E8A432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1538E06-713A-2A4B-A443-F09D97A86524}" type="pres">
      <dgm:prSet presAssocID="{8A884756-817F-D54B-B245-581809E8A432}" presName="hierChild2" presStyleCnt="0"/>
      <dgm:spPr/>
    </dgm:pt>
    <dgm:pt modelId="{D8250756-DFE3-2048-ABDE-1847325FBC3D}" type="pres">
      <dgm:prSet presAssocID="{8A884756-817F-D54B-B245-581809E8A432}" presName="hierChild3" presStyleCnt="0"/>
      <dgm:spPr/>
    </dgm:pt>
  </dgm:ptLst>
  <dgm:cxnLst>
    <dgm:cxn modelId="{F715093D-4A38-4F84-8576-C32F4F04CA8E}" type="presOf" srcId="{C2D3D4CE-56B4-3A4D-90A9-4F9A68E08476}" destId="{66AEAB11-D067-4B4C-B756-003996D2123F}" srcOrd="0" destOrd="0" presId="urn:microsoft.com/office/officeart/2005/8/layout/orgChart1"/>
    <dgm:cxn modelId="{E2C08462-7EFE-584D-8C9F-7D0409F317B0}" srcId="{C2D3D4CE-56B4-3A4D-90A9-4F9A68E08476}" destId="{8A884756-817F-D54B-B245-581809E8A432}" srcOrd="0" destOrd="0" parTransId="{AC99C2CE-B11F-7E4F-A9FA-46C5F919F95F}" sibTransId="{910BFBDE-5648-C848-B027-DB2C7C51C2CA}"/>
    <dgm:cxn modelId="{96A9C0F3-39BF-466D-9101-4E958914D5EB}" type="presOf" srcId="{8A884756-817F-D54B-B245-581809E8A432}" destId="{0DCFD849-A953-8042-9A60-B9C8846B3C6D}" srcOrd="0" destOrd="0" presId="urn:microsoft.com/office/officeart/2005/8/layout/orgChart1"/>
    <dgm:cxn modelId="{80BE5B06-3C05-4071-8989-FFF34F8B9568}" type="presOf" srcId="{8A884756-817F-D54B-B245-581809E8A432}" destId="{2AF8985F-9729-0847-B26A-7C63930E99AF}" srcOrd="1" destOrd="0" presId="urn:microsoft.com/office/officeart/2005/8/layout/orgChart1"/>
    <dgm:cxn modelId="{6F0757D8-54C9-4559-8BBB-6CD41D2DE3F3}" type="presParOf" srcId="{66AEAB11-D067-4B4C-B756-003996D2123F}" destId="{3C9FA97B-7DBC-6F4B-9444-7A29DB2D4C49}" srcOrd="0" destOrd="0" presId="urn:microsoft.com/office/officeart/2005/8/layout/orgChart1"/>
    <dgm:cxn modelId="{7578C4EA-C275-4FFB-A51D-7862351CAA55}" type="presParOf" srcId="{3C9FA97B-7DBC-6F4B-9444-7A29DB2D4C49}" destId="{CBFAADCA-1FAE-FF47-A3BC-AD968DFC714A}" srcOrd="0" destOrd="0" presId="urn:microsoft.com/office/officeart/2005/8/layout/orgChart1"/>
    <dgm:cxn modelId="{447AD3CD-9FA6-4029-B5BC-CC4F97C9EFD6}" type="presParOf" srcId="{CBFAADCA-1FAE-FF47-A3BC-AD968DFC714A}" destId="{0DCFD849-A953-8042-9A60-B9C8846B3C6D}" srcOrd="0" destOrd="0" presId="urn:microsoft.com/office/officeart/2005/8/layout/orgChart1"/>
    <dgm:cxn modelId="{D3A0FD6E-FCD4-4615-83CB-29B51C673CE6}" type="presParOf" srcId="{CBFAADCA-1FAE-FF47-A3BC-AD968DFC714A}" destId="{2AF8985F-9729-0847-B26A-7C63930E99AF}" srcOrd="1" destOrd="0" presId="urn:microsoft.com/office/officeart/2005/8/layout/orgChart1"/>
    <dgm:cxn modelId="{1D879B53-6132-4095-AC67-5E6D0881ADB7}" type="presParOf" srcId="{3C9FA97B-7DBC-6F4B-9444-7A29DB2D4C49}" destId="{C1538E06-713A-2A4B-A443-F09D97A86524}" srcOrd="1" destOrd="0" presId="urn:microsoft.com/office/officeart/2005/8/layout/orgChart1"/>
    <dgm:cxn modelId="{1ED71BD9-60C0-48A7-9BE8-0FC24A32F475}" type="presParOf" srcId="{3C9FA97B-7DBC-6F4B-9444-7A29DB2D4C49}" destId="{D8250756-DFE3-2048-ABDE-1847325FBC3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D3D4CE-56B4-3A4D-90A9-4F9A68E08476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AC6EAF-FD22-6F4D-B10C-395D7122DF2D}">
      <dgm:prSet/>
      <dgm:spPr/>
      <dgm:t>
        <a:bodyPr/>
        <a:lstStyle/>
        <a:p>
          <a:r>
            <a:rPr lang="en-US" dirty="0" smtClean="0"/>
            <a:t>Co-chairs</a:t>
          </a:r>
          <a:endParaRPr lang="en-US" dirty="0"/>
        </a:p>
      </dgm:t>
    </dgm:pt>
    <dgm:pt modelId="{6883DD08-5890-A54D-94B5-1243CF1597AD}" type="parTrans" cxnId="{23E98F67-5AB7-E649-87FB-45AF1DB1E4FD}">
      <dgm:prSet/>
      <dgm:spPr/>
      <dgm:t>
        <a:bodyPr/>
        <a:lstStyle/>
        <a:p>
          <a:endParaRPr lang="en-US"/>
        </a:p>
      </dgm:t>
    </dgm:pt>
    <dgm:pt modelId="{A95E5348-C11E-1244-A33E-67A735A8D4DE}" type="sibTrans" cxnId="{23E98F67-5AB7-E649-87FB-45AF1DB1E4FD}">
      <dgm:prSet/>
      <dgm:spPr/>
      <dgm:t>
        <a:bodyPr/>
        <a:lstStyle/>
        <a:p>
          <a:endParaRPr lang="en-US"/>
        </a:p>
      </dgm:t>
    </dgm:pt>
    <dgm:pt modelId="{B07F6413-916E-554B-85FE-FBB6EB83E502}">
      <dgm:prSet/>
      <dgm:spPr/>
      <dgm:t>
        <a:bodyPr/>
        <a:lstStyle/>
        <a:p>
          <a:r>
            <a:rPr lang="en-US" dirty="0" smtClean="0"/>
            <a:t>Co-Chairs</a:t>
          </a:r>
        </a:p>
      </dgm:t>
    </dgm:pt>
    <dgm:pt modelId="{2310AC31-5B3D-434D-AEED-60C3172FDB8C}" type="parTrans" cxnId="{F8306B6D-DDF7-3345-A0EA-04702DEE5CEF}">
      <dgm:prSet/>
      <dgm:spPr/>
      <dgm:t>
        <a:bodyPr/>
        <a:lstStyle/>
        <a:p>
          <a:endParaRPr lang="en-US"/>
        </a:p>
      </dgm:t>
    </dgm:pt>
    <dgm:pt modelId="{3D4681AC-C9FB-7844-8578-9F85DEEE4671}" type="sibTrans" cxnId="{F8306B6D-DDF7-3345-A0EA-04702DEE5CEF}">
      <dgm:prSet/>
      <dgm:spPr/>
      <dgm:t>
        <a:bodyPr/>
        <a:lstStyle/>
        <a:p>
          <a:endParaRPr lang="en-US"/>
        </a:p>
      </dgm:t>
    </dgm:pt>
    <dgm:pt modelId="{CE875A93-222C-424C-8A0A-C4A7E1F9E01E}">
      <dgm:prSet/>
      <dgm:spPr/>
      <dgm:t>
        <a:bodyPr/>
        <a:lstStyle/>
        <a:p>
          <a:r>
            <a:rPr lang="en-US" dirty="0" smtClean="0"/>
            <a:t>Co-chairs</a:t>
          </a:r>
          <a:endParaRPr lang="en-US" dirty="0"/>
        </a:p>
      </dgm:t>
    </dgm:pt>
    <dgm:pt modelId="{6207BF91-6CFC-CA45-BA2A-C08B92E4A180}" type="parTrans" cxnId="{79B0FBE6-C4C6-554D-B9BF-4019FF8B7292}">
      <dgm:prSet/>
      <dgm:spPr/>
      <dgm:t>
        <a:bodyPr/>
        <a:lstStyle/>
        <a:p>
          <a:endParaRPr lang="en-US"/>
        </a:p>
      </dgm:t>
    </dgm:pt>
    <dgm:pt modelId="{5DB983FB-267F-1646-B51C-534269B773D0}" type="sibTrans" cxnId="{79B0FBE6-C4C6-554D-B9BF-4019FF8B7292}">
      <dgm:prSet/>
      <dgm:spPr/>
      <dgm:t>
        <a:bodyPr/>
        <a:lstStyle/>
        <a:p>
          <a:endParaRPr lang="en-US"/>
        </a:p>
      </dgm:t>
    </dgm:pt>
    <dgm:pt modelId="{5403A094-CEF4-3046-AC5B-CBCDC8FB0C51}">
      <dgm:prSet/>
      <dgm:spPr/>
      <dgm:t>
        <a:bodyPr/>
        <a:lstStyle/>
        <a:p>
          <a:r>
            <a:rPr lang="en-US" dirty="0" smtClean="0"/>
            <a:t>Co-Chairs</a:t>
          </a:r>
          <a:endParaRPr lang="en-US" dirty="0"/>
        </a:p>
      </dgm:t>
    </dgm:pt>
    <dgm:pt modelId="{AD7C7777-C687-0449-87CC-DEB2836172B8}" type="parTrans" cxnId="{2DA97EDE-E9DD-C040-A08A-8081F062E790}">
      <dgm:prSet/>
      <dgm:spPr/>
      <dgm:t>
        <a:bodyPr/>
        <a:lstStyle/>
        <a:p>
          <a:endParaRPr lang="en-US"/>
        </a:p>
      </dgm:t>
    </dgm:pt>
    <dgm:pt modelId="{3AD9151C-7D9C-AC45-8D57-36EF314A35FF}" type="sibTrans" cxnId="{2DA97EDE-E9DD-C040-A08A-8081F062E790}">
      <dgm:prSet/>
      <dgm:spPr/>
      <dgm:t>
        <a:bodyPr/>
        <a:lstStyle/>
        <a:p>
          <a:endParaRPr lang="en-US"/>
        </a:p>
      </dgm:t>
    </dgm:pt>
    <dgm:pt modelId="{F2256306-D8C4-404D-B8D4-D5BDDDBAA915}">
      <dgm:prSet/>
      <dgm:spPr/>
      <dgm:t>
        <a:bodyPr/>
        <a:lstStyle/>
        <a:p>
          <a:r>
            <a:rPr lang="en-US" dirty="0" smtClean="0"/>
            <a:t>Co-chairs</a:t>
          </a:r>
          <a:endParaRPr lang="en-US" dirty="0"/>
        </a:p>
      </dgm:t>
    </dgm:pt>
    <dgm:pt modelId="{63ABB8DC-70C9-FF44-8E13-AC8F0E53B2DF}" type="parTrans" cxnId="{F685AC90-2C03-EC49-B9BF-8BC295A81EB4}">
      <dgm:prSet/>
      <dgm:spPr/>
      <dgm:t>
        <a:bodyPr/>
        <a:lstStyle/>
        <a:p>
          <a:endParaRPr lang="en-US"/>
        </a:p>
      </dgm:t>
    </dgm:pt>
    <dgm:pt modelId="{D977DFF8-23AD-DB41-AF49-AF4635DB0E5F}" type="sibTrans" cxnId="{F685AC90-2C03-EC49-B9BF-8BC295A81EB4}">
      <dgm:prSet/>
      <dgm:spPr/>
      <dgm:t>
        <a:bodyPr/>
        <a:lstStyle/>
        <a:p>
          <a:endParaRPr lang="en-US"/>
        </a:p>
      </dgm:t>
    </dgm:pt>
    <dgm:pt modelId="{8A884756-817F-D54B-B245-581809E8A432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smtClean="0"/>
            <a:t>Facilities</a:t>
          </a: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910BFBDE-5648-C848-B027-DB2C7C51C2CA}" type="sibTrans" cxnId="{E2C08462-7EFE-584D-8C9F-7D0409F317B0}">
      <dgm:prSet/>
      <dgm:spPr/>
      <dgm:t>
        <a:bodyPr/>
        <a:lstStyle/>
        <a:p>
          <a:endParaRPr lang="en-US"/>
        </a:p>
      </dgm:t>
    </dgm:pt>
    <dgm:pt modelId="{AC99C2CE-B11F-7E4F-A9FA-46C5F919F95F}" type="parTrans" cxnId="{E2C08462-7EFE-584D-8C9F-7D0409F317B0}">
      <dgm:prSet/>
      <dgm:spPr/>
      <dgm:t>
        <a:bodyPr/>
        <a:lstStyle/>
        <a:p>
          <a:endParaRPr lang="en-US"/>
        </a:p>
      </dgm:t>
    </dgm:pt>
    <dgm:pt modelId="{5EE8112A-33EF-4307-9C42-1B7A99A7DDFD}">
      <dgm:prSet/>
      <dgm:spPr/>
      <dgm:t>
        <a:bodyPr/>
        <a:lstStyle/>
        <a:p>
          <a:r>
            <a:rPr lang="en-US" dirty="0" smtClean="0"/>
            <a:t>Operations</a:t>
          </a:r>
          <a:endParaRPr lang="en-US" dirty="0"/>
        </a:p>
      </dgm:t>
    </dgm:pt>
    <dgm:pt modelId="{150AF4E9-A488-4376-B4EB-ABDF0190C5F7}" type="parTrans" cxnId="{81ACC92E-41DB-4528-A87F-76EBD59E0CA2}">
      <dgm:prSet/>
      <dgm:spPr/>
      <dgm:t>
        <a:bodyPr/>
        <a:lstStyle/>
        <a:p>
          <a:endParaRPr lang="en-US"/>
        </a:p>
      </dgm:t>
    </dgm:pt>
    <dgm:pt modelId="{451B6944-B9C1-4F57-BD81-B6B31E4FEF0A}" type="sibTrans" cxnId="{81ACC92E-41DB-4528-A87F-76EBD59E0CA2}">
      <dgm:prSet/>
      <dgm:spPr/>
      <dgm:t>
        <a:bodyPr/>
        <a:lstStyle/>
        <a:p>
          <a:endParaRPr lang="en-US"/>
        </a:p>
      </dgm:t>
    </dgm:pt>
    <dgm:pt modelId="{8B621B2C-92EB-4C72-9A98-C8620743DABA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smtClean="0"/>
            <a:t>Fund Raising</a:t>
          </a: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40C0F5D2-34CC-4B0D-8303-64B584B8E710}" type="parTrans" cxnId="{E4F72BF6-EBBE-44DC-BF15-7EF7E750E2C5}">
      <dgm:prSet/>
      <dgm:spPr/>
      <dgm:t>
        <a:bodyPr/>
        <a:lstStyle/>
        <a:p>
          <a:endParaRPr lang="en-US"/>
        </a:p>
      </dgm:t>
    </dgm:pt>
    <dgm:pt modelId="{B79BE7AF-05BF-4AE2-9B8F-78385007768A}" type="sibTrans" cxnId="{E4F72BF6-EBBE-44DC-BF15-7EF7E750E2C5}">
      <dgm:prSet/>
      <dgm:spPr/>
      <dgm:t>
        <a:bodyPr/>
        <a:lstStyle/>
        <a:p>
          <a:endParaRPr lang="en-US"/>
        </a:p>
      </dgm:t>
    </dgm:pt>
    <dgm:pt modelId="{C8BC61B8-6799-494D-AC4C-1F5C0E0D0AD7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smtClean="0"/>
            <a:t>Marketing</a:t>
          </a: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387E9C31-3CC2-4127-8DEA-CA85B2F129E0}" type="parTrans" cxnId="{F70984FB-9442-442B-ACEA-CE26E790CBDB}">
      <dgm:prSet/>
      <dgm:spPr/>
      <dgm:t>
        <a:bodyPr/>
        <a:lstStyle/>
        <a:p>
          <a:endParaRPr lang="en-US"/>
        </a:p>
      </dgm:t>
    </dgm:pt>
    <dgm:pt modelId="{EE26EA45-60B5-4532-99EE-044C8B66767F}" type="sibTrans" cxnId="{F70984FB-9442-442B-ACEA-CE26E790CBDB}">
      <dgm:prSet/>
      <dgm:spPr/>
      <dgm:t>
        <a:bodyPr/>
        <a:lstStyle/>
        <a:p>
          <a:endParaRPr lang="en-US"/>
        </a:p>
      </dgm:t>
    </dgm:pt>
    <dgm:pt modelId="{D6FAB959-532D-45D1-BC76-50F111BA0EC8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smtClean="0"/>
            <a:t>General</a:t>
          </a: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EF7F49AB-966E-42AC-A94E-B03AD7DCBBC0}" type="parTrans" cxnId="{0349EEE6-507A-4A1E-B229-65183C8C6726}">
      <dgm:prSet/>
      <dgm:spPr/>
      <dgm:t>
        <a:bodyPr/>
        <a:lstStyle/>
        <a:p>
          <a:endParaRPr lang="en-US"/>
        </a:p>
      </dgm:t>
    </dgm:pt>
    <dgm:pt modelId="{323D6DB6-1F44-42AB-88F9-736AD6F30DCD}" type="sibTrans" cxnId="{0349EEE6-507A-4A1E-B229-65183C8C6726}">
      <dgm:prSet/>
      <dgm:spPr/>
      <dgm:t>
        <a:bodyPr/>
        <a:lstStyle/>
        <a:p>
          <a:endParaRPr lang="en-US"/>
        </a:p>
      </dgm:t>
    </dgm:pt>
    <dgm:pt modelId="{E845BF58-7A61-4899-9B0A-BD9A196041C0}">
      <dgm:prSet/>
      <dgm:spPr/>
      <dgm:t>
        <a:bodyPr/>
        <a:lstStyle/>
        <a:p>
          <a:r>
            <a:rPr lang="en-US" dirty="0" smtClean="0"/>
            <a:t>Team</a:t>
          </a:r>
          <a:endParaRPr lang="en-US" dirty="0"/>
        </a:p>
      </dgm:t>
    </dgm:pt>
    <dgm:pt modelId="{8A139C25-6FC4-4FE0-A4A1-6025590CF6D8}" type="parTrans" cxnId="{BD432971-2A30-4190-AF79-7B13CF8D5E15}">
      <dgm:prSet/>
      <dgm:spPr/>
      <dgm:t>
        <a:bodyPr/>
        <a:lstStyle/>
        <a:p>
          <a:endParaRPr lang="en-US"/>
        </a:p>
      </dgm:t>
    </dgm:pt>
    <dgm:pt modelId="{C5CEB711-1345-4ED6-9BBF-131A44E520D8}" type="sibTrans" cxnId="{BD432971-2A30-4190-AF79-7B13CF8D5E15}">
      <dgm:prSet/>
      <dgm:spPr/>
      <dgm:t>
        <a:bodyPr/>
        <a:lstStyle/>
        <a:p>
          <a:endParaRPr lang="en-US"/>
        </a:p>
      </dgm:t>
    </dgm:pt>
    <dgm:pt modelId="{534AECA7-02FD-4D9C-8C0C-2A0F52E65593}">
      <dgm:prSet/>
      <dgm:spPr/>
      <dgm:t>
        <a:bodyPr/>
        <a:lstStyle/>
        <a:p>
          <a:r>
            <a:rPr lang="en-US" dirty="0" smtClean="0"/>
            <a:t>Team</a:t>
          </a:r>
          <a:endParaRPr lang="en-US" dirty="0"/>
        </a:p>
      </dgm:t>
    </dgm:pt>
    <dgm:pt modelId="{CB94DF02-F256-44D3-AAB0-AEA73C1AF45C}" type="parTrans" cxnId="{40025D5D-BAF7-4CFD-B08E-878F40097F7E}">
      <dgm:prSet/>
      <dgm:spPr/>
      <dgm:t>
        <a:bodyPr/>
        <a:lstStyle/>
        <a:p>
          <a:endParaRPr lang="en-US"/>
        </a:p>
      </dgm:t>
    </dgm:pt>
    <dgm:pt modelId="{E173358C-60B3-42E9-829D-F1BBB586A816}" type="sibTrans" cxnId="{40025D5D-BAF7-4CFD-B08E-878F40097F7E}">
      <dgm:prSet/>
      <dgm:spPr/>
      <dgm:t>
        <a:bodyPr/>
        <a:lstStyle/>
        <a:p>
          <a:endParaRPr lang="en-US"/>
        </a:p>
      </dgm:t>
    </dgm:pt>
    <dgm:pt modelId="{7F9F995B-3AA1-470A-A5D8-6452F381392B}">
      <dgm:prSet/>
      <dgm:spPr/>
      <dgm:t>
        <a:bodyPr/>
        <a:lstStyle/>
        <a:p>
          <a:r>
            <a:rPr lang="en-US" dirty="0" smtClean="0"/>
            <a:t>Team</a:t>
          </a:r>
          <a:endParaRPr lang="en-US" dirty="0"/>
        </a:p>
      </dgm:t>
    </dgm:pt>
    <dgm:pt modelId="{9B5286AC-90C2-4A79-8811-003FCA929C19}" type="parTrans" cxnId="{598C25F2-76C9-4A1F-95B1-B5D1AD6ED3C8}">
      <dgm:prSet/>
      <dgm:spPr/>
      <dgm:t>
        <a:bodyPr/>
        <a:lstStyle/>
        <a:p>
          <a:endParaRPr lang="en-US"/>
        </a:p>
      </dgm:t>
    </dgm:pt>
    <dgm:pt modelId="{759CB1F6-6EBB-40D0-AA9F-D2EC2487439B}" type="sibTrans" cxnId="{598C25F2-76C9-4A1F-95B1-B5D1AD6ED3C8}">
      <dgm:prSet/>
      <dgm:spPr/>
      <dgm:t>
        <a:bodyPr/>
        <a:lstStyle/>
        <a:p>
          <a:endParaRPr lang="en-US"/>
        </a:p>
      </dgm:t>
    </dgm:pt>
    <dgm:pt modelId="{95C39701-2AC7-4F0D-8D59-91D8CC0C2222}">
      <dgm:prSet/>
      <dgm:spPr/>
      <dgm:t>
        <a:bodyPr/>
        <a:lstStyle/>
        <a:p>
          <a:r>
            <a:rPr lang="en-US" dirty="0" smtClean="0"/>
            <a:t>Team</a:t>
          </a:r>
          <a:endParaRPr lang="en-US" dirty="0"/>
        </a:p>
      </dgm:t>
    </dgm:pt>
    <dgm:pt modelId="{F40E3606-C695-47C6-817E-65CF5D955175}" type="parTrans" cxnId="{D3B7DE79-8AD2-4DB1-AD48-50659A6BE8A5}">
      <dgm:prSet/>
      <dgm:spPr/>
      <dgm:t>
        <a:bodyPr/>
        <a:lstStyle/>
        <a:p>
          <a:endParaRPr lang="en-US"/>
        </a:p>
      </dgm:t>
    </dgm:pt>
    <dgm:pt modelId="{2BC64274-AA4A-40AB-9B08-94E637898B02}" type="sibTrans" cxnId="{D3B7DE79-8AD2-4DB1-AD48-50659A6BE8A5}">
      <dgm:prSet/>
      <dgm:spPr/>
      <dgm:t>
        <a:bodyPr/>
        <a:lstStyle/>
        <a:p>
          <a:endParaRPr lang="en-US"/>
        </a:p>
      </dgm:t>
    </dgm:pt>
    <dgm:pt modelId="{94CE6D25-C0C9-439B-A11E-F2C3E5B405C5}">
      <dgm:prSet/>
      <dgm:spPr/>
      <dgm:t>
        <a:bodyPr/>
        <a:lstStyle/>
        <a:p>
          <a:r>
            <a:rPr lang="en-US" dirty="0" smtClean="0"/>
            <a:t>Team</a:t>
          </a:r>
          <a:endParaRPr lang="en-US" dirty="0"/>
        </a:p>
      </dgm:t>
    </dgm:pt>
    <dgm:pt modelId="{07AA16EC-1EB3-484A-927A-0C4F6BC25544}" type="parTrans" cxnId="{16B5A980-3730-4F95-A314-C3C2B5924157}">
      <dgm:prSet/>
      <dgm:spPr/>
      <dgm:t>
        <a:bodyPr/>
        <a:lstStyle/>
        <a:p>
          <a:endParaRPr lang="en-US"/>
        </a:p>
      </dgm:t>
    </dgm:pt>
    <dgm:pt modelId="{0681A58E-8D12-46DB-85CC-17A62E5BE946}" type="sibTrans" cxnId="{16B5A980-3730-4F95-A314-C3C2B5924157}">
      <dgm:prSet/>
      <dgm:spPr/>
      <dgm:t>
        <a:bodyPr/>
        <a:lstStyle/>
        <a:p>
          <a:endParaRPr lang="en-US"/>
        </a:p>
      </dgm:t>
    </dgm:pt>
    <dgm:pt modelId="{66AEAB11-D067-4B4C-B756-003996D2123F}" type="pres">
      <dgm:prSet presAssocID="{C2D3D4CE-56B4-3A4D-90A9-4F9A68E0847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5040E48-B1CB-4F73-9DCA-236E139D4D9C}" type="pres">
      <dgm:prSet presAssocID="{5EE8112A-33EF-4307-9C42-1B7A99A7DDFD}" presName="hierRoot1" presStyleCnt="0">
        <dgm:presLayoutVars>
          <dgm:hierBranch val="r"/>
        </dgm:presLayoutVars>
      </dgm:prSet>
      <dgm:spPr/>
    </dgm:pt>
    <dgm:pt modelId="{FAFD808C-060C-4759-81A8-4517D656F232}" type="pres">
      <dgm:prSet presAssocID="{5EE8112A-33EF-4307-9C42-1B7A99A7DDFD}" presName="rootComposite1" presStyleCnt="0"/>
      <dgm:spPr/>
    </dgm:pt>
    <dgm:pt modelId="{ADE9E269-9B26-41E8-9122-59B42467CF82}" type="pres">
      <dgm:prSet presAssocID="{5EE8112A-33EF-4307-9C42-1B7A99A7DDFD}" presName="rootText1" presStyleLbl="node0" presStyleIdx="0" presStyleCnt="5" custLinFactNeighborY="-348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8AB92A1-9C03-444B-98C3-E83E523EBCAB}" type="pres">
      <dgm:prSet presAssocID="{5EE8112A-33EF-4307-9C42-1B7A99A7DDFD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39FDFA5-7FE0-4687-8089-3003FEC2FFAD}" type="pres">
      <dgm:prSet presAssocID="{5EE8112A-33EF-4307-9C42-1B7A99A7DDFD}" presName="hierChild2" presStyleCnt="0"/>
      <dgm:spPr/>
    </dgm:pt>
    <dgm:pt modelId="{5E9CDE1A-93DD-42D0-A197-7AAC21AF3D7D}" type="pres">
      <dgm:prSet presAssocID="{2310AC31-5B3D-434D-AEED-60C3172FDB8C}" presName="Name50" presStyleLbl="parChTrans1D2" presStyleIdx="0" presStyleCnt="10"/>
      <dgm:spPr/>
      <dgm:t>
        <a:bodyPr/>
        <a:lstStyle/>
        <a:p>
          <a:endParaRPr lang="en-US"/>
        </a:p>
      </dgm:t>
    </dgm:pt>
    <dgm:pt modelId="{10D75E57-E313-DB4F-A082-202E2BD95D63}" type="pres">
      <dgm:prSet presAssocID="{B07F6413-916E-554B-85FE-FBB6EB83E502}" presName="hierRoot2" presStyleCnt="0">
        <dgm:presLayoutVars>
          <dgm:hierBranch val="init"/>
        </dgm:presLayoutVars>
      </dgm:prSet>
      <dgm:spPr/>
    </dgm:pt>
    <dgm:pt modelId="{4F1AE258-7F5A-ED40-B689-2A958CAE7B37}" type="pres">
      <dgm:prSet presAssocID="{B07F6413-916E-554B-85FE-FBB6EB83E502}" presName="rootComposite" presStyleCnt="0"/>
      <dgm:spPr/>
    </dgm:pt>
    <dgm:pt modelId="{8885E7D7-6F2C-DE48-B633-0210FDAFF6B0}" type="pres">
      <dgm:prSet presAssocID="{B07F6413-916E-554B-85FE-FBB6EB83E502}" presName="rootText" presStyleLbl="node2" presStyleIdx="0" presStyleCnt="10" custLinFactNeighborX="-3868" custLinFactNeighborY="529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1D0541-FF26-9E44-A06E-815426382CC1}" type="pres">
      <dgm:prSet presAssocID="{B07F6413-916E-554B-85FE-FBB6EB83E502}" presName="rootConnector" presStyleLbl="node2" presStyleIdx="0" presStyleCnt="10"/>
      <dgm:spPr/>
      <dgm:t>
        <a:bodyPr/>
        <a:lstStyle/>
        <a:p>
          <a:endParaRPr lang="en-US"/>
        </a:p>
      </dgm:t>
    </dgm:pt>
    <dgm:pt modelId="{EA64FE34-7731-A446-8E40-8C3A8A236A69}" type="pres">
      <dgm:prSet presAssocID="{B07F6413-916E-554B-85FE-FBB6EB83E502}" presName="hierChild4" presStyleCnt="0"/>
      <dgm:spPr/>
    </dgm:pt>
    <dgm:pt modelId="{71668AC8-4C54-2F4B-A8A4-75BF90B52026}" type="pres">
      <dgm:prSet presAssocID="{B07F6413-916E-554B-85FE-FBB6EB83E502}" presName="hierChild5" presStyleCnt="0"/>
      <dgm:spPr/>
    </dgm:pt>
    <dgm:pt modelId="{92939509-0F4E-4B9F-9DC3-98D8581FDAA0}" type="pres">
      <dgm:prSet presAssocID="{8A139C25-6FC4-4FE0-A4A1-6025590CF6D8}" presName="Name50" presStyleLbl="parChTrans1D2" presStyleIdx="1" presStyleCnt="10"/>
      <dgm:spPr/>
      <dgm:t>
        <a:bodyPr/>
        <a:lstStyle/>
        <a:p>
          <a:endParaRPr lang="en-US"/>
        </a:p>
      </dgm:t>
    </dgm:pt>
    <dgm:pt modelId="{DE5F479D-9EFE-4F98-9F25-44C5DEA78C0F}" type="pres">
      <dgm:prSet presAssocID="{E845BF58-7A61-4899-9B0A-BD9A196041C0}" presName="hierRoot2" presStyleCnt="0">
        <dgm:presLayoutVars>
          <dgm:hierBranch val="init"/>
        </dgm:presLayoutVars>
      </dgm:prSet>
      <dgm:spPr/>
    </dgm:pt>
    <dgm:pt modelId="{10F7DAA8-2595-46A9-BCE3-31FA469B491E}" type="pres">
      <dgm:prSet presAssocID="{E845BF58-7A61-4899-9B0A-BD9A196041C0}" presName="rootComposite" presStyleCnt="0"/>
      <dgm:spPr/>
    </dgm:pt>
    <dgm:pt modelId="{94720DD7-CEE7-4B85-BC81-80CFA82215DB}" type="pres">
      <dgm:prSet presAssocID="{E845BF58-7A61-4899-9B0A-BD9A196041C0}" presName="rootText" presStyleLbl="node2" presStyleIdx="1" presStyleCnt="10" custScaleY="203283" custLinFactNeighborX="-3868" custLinFactNeighborY="563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3ECCEBC-D833-492F-B750-7DBDDCFB1775}" type="pres">
      <dgm:prSet presAssocID="{E845BF58-7A61-4899-9B0A-BD9A196041C0}" presName="rootConnector" presStyleLbl="node2" presStyleIdx="1" presStyleCnt="10"/>
      <dgm:spPr/>
      <dgm:t>
        <a:bodyPr/>
        <a:lstStyle/>
        <a:p>
          <a:endParaRPr lang="en-US"/>
        </a:p>
      </dgm:t>
    </dgm:pt>
    <dgm:pt modelId="{9A2C3103-E205-4AC3-BF4A-7CAA6E226AE6}" type="pres">
      <dgm:prSet presAssocID="{E845BF58-7A61-4899-9B0A-BD9A196041C0}" presName="hierChild4" presStyleCnt="0"/>
      <dgm:spPr/>
    </dgm:pt>
    <dgm:pt modelId="{646776EB-23D3-4980-BFBB-45CA57A19ABF}" type="pres">
      <dgm:prSet presAssocID="{E845BF58-7A61-4899-9B0A-BD9A196041C0}" presName="hierChild5" presStyleCnt="0"/>
      <dgm:spPr/>
    </dgm:pt>
    <dgm:pt modelId="{49FE7AEA-96C8-497C-8FCA-1B551AFE6009}" type="pres">
      <dgm:prSet presAssocID="{5EE8112A-33EF-4307-9C42-1B7A99A7DDFD}" presName="hierChild3" presStyleCnt="0"/>
      <dgm:spPr/>
    </dgm:pt>
    <dgm:pt modelId="{312EDF79-2375-4417-A1C4-BB3DD814E24E}" type="pres">
      <dgm:prSet presAssocID="{8B621B2C-92EB-4C72-9A98-C8620743DABA}" presName="hierRoot1" presStyleCnt="0">
        <dgm:presLayoutVars>
          <dgm:hierBranch val="r"/>
        </dgm:presLayoutVars>
      </dgm:prSet>
      <dgm:spPr/>
    </dgm:pt>
    <dgm:pt modelId="{447065E7-796A-4893-8690-A00F2F3B918C}" type="pres">
      <dgm:prSet presAssocID="{8B621B2C-92EB-4C72-9A98-C8620743DABA}" presName="rootComposite1" presStyleCnt="0"/>
      <dgm:spPr/>
    </dgm:pt>
    <dgm:pt modelId="{8F6BF303-D97F-46F9-BA64-DE30407F4FEC}" type="pres">
      <dgm:prSet presAssocID="{8B621B2C-92EB-4C72-9A98-C8620743DABA}" presName="rootText1" presStyleLbl="node0" presStyleIdx="1" presStyleCnt="5" custLinFactNeighborY="-3287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E7542C-B210-4827-A0F9-4F9FC74C69AF}" type="pres">
      <dgm:prSet presAssocID="{8B621B2C-92EB-4C72-9A98-C8620743DABA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28205D4-6ACA-492B-B715-B3322C67F80F}" type="pres">
      <dgm:prSet presAssocID="{8B621B2C-92EB-4C72-9A98-C8620743DABA}" presName="hierChild2" presStyleCnt="0"/>
      <dgm:spPr/>
    </dgm:pt>
    <dgm:pt modelId="{B5171754-2915-4ACC-9729-488F34ABE894}" type="pres">
      <dgm:prSet presAssocID="{6207BF91-6CFC-CA45-BA2A-C08B92E4A180}" presName="Name50" presStyleLbl="parChTrans1D2" presStyleIdx="2" presStyleCnt="10"/>
      <dgm:spPr/>
      <dgm:t>
        <a:bodyPr/>
        <a:lstStyle/>
        <a:p>
          <a:endParaRPr lang="en-US"/>
        </a:p>
      </dgm:t>
    </dgm:pt>
    <dgm:pt modelId="{0288A299-1D61-3247-AC04-F642622BCCC8}" type="pres">
      <dgm:prSet presAssocID="{CE875A93-222C-424C-8A0A-C4A7E1F9E01E}" presName="hierRoot2" presStyleCnt="0">
        <dgm:presLayoutVars>
          <dgm:hierBranch val="r"/>
        </dgm:presLayoutVars>
      </dgm:prSet>
      <dgm:spPr/>
    </dgm:pt>
    <dgm:pt modelId="{E1A51E00-DCD1-5845-8603-F784C438EAED}" type="pres">
      <dgm:prSet presAssocID="{CE875A93-222C-424C-8A0A-C4A7E1F9E01E}" presName="rootComposite" presStyleCnt="0"/>
      <dgm:spPr/>
    </dgm:pt>
    <dgm:pt modelId="{DD7EE589-15F1-5243-99F3-2E2EFBF7184D}" type="pres">
      <dgm:prSet presAssocID="{CE875A93-222C-424C-8A0A-C4A7E1F9E01E}" presName="rootText" presStyleLbl="node2" presStyleIdx="2" presStyleCnt="10" custLinFactNeighborX="-3868" custLinFactNeighborY="-299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AF0C35-5833-EF45-98C5-C8156C1FF292}" type="pres">
      <dgm:prSet presAssocID="{CE875A93-222C-424C-8A0A-C4A7E1F9E01E}" presName="rootConnector" presStyleLbl="node2" presStyleIdx="2" presStyleCnt="10"/>
      <dgm:spPr/>
      <dgm:t>
        <a:bodyPr/>
        <a:lstStyle/>
        <a:p>
          <a:endParaRPr lang="en-US"/>
        </a:p>
      </dgm:t>
    </dgm:pt>
    <dgm:pt modelId="{ACE8630C-A096-3A47-AAEA-0E70AC9AC16F}" type="pres">
      <dgm:prSet presAssocID="{CE875A93-222C-424C-8A0A-C4A7E1F9E01E}" presName="hierChild4" presStyleCnt="0"/>
      <dgm:spPr/>
    </dgm:pt>
    <dgm:pt modelId="{DF91466A-E538-8541-859E-D87D86A0BC49}" type="pres">
      <dgm:prSet presAssocID="{CE875A93-222C-424C-8A0A-C4A7E1F9E01E}" presName="hierChild5" presStyleCnt="0"/>
      <dgm:spPr/>
    </dgm:pt>
    <dgm:pt modelId="{87A8D60C-6746-41C2-8A48-599E86F5EEF0}" type="pres">
      <dgm:prSet presAssocID="{CB94DF02-F256-44D3-AAB0-AEA73C1AF45C}" presName="Name50" presStyleLbl="parChTrans1D2" presStyleIdx="3" presStyleCnt="10"/>
      <dgm:spPr/>
      <dgm:t>
        <a:bodyPr/>
        <a:lstStyle/>
        <a:p>
          <a:endParaRPr lang="en-US"/>
        </a:p>
      </dgm:t>
    </dgm:pt>
    <dgm:pt modelId="{F92D4A65-B688-4191-8849-F58C54343B8A}" type="pres">
      <dgm:prSet presAssocID="{534AECA7-02FD-4D9C-8C0C-2A0F52E65593}" presName="hierRoot2" presStyleCnt="0">
        <dgm:presLayoutVars>
          <dgm:hierBranch val="init"/>
        </dgm:presLayoutVars>
      </dgm:prSet>
      <dgm:spPr/>
    </dgm:pt>
    <dgm:pt modelId="{04AFE998-3FD3-4C59-9796-327C622DB6C7}" type="pres">
      <dgm:prSet presAssocID="{534AECA7-02FD-4D9C-8C0C-2A0F52E65593}" presName="rootComposite" presStyleCnt="0"/>
      <dgm:spPr/>
    </dgm:pt>
    <dgm:pt modelId="{27483DAC-07CB-4CEA-8CD2-7FC661481F63}" type="pres">
      <dgm:prSet presAssocID="{534AECA7-02FD-4D9C-8C0C-2A0F52E65593}" presName="rootText" presStyleLbl="node2" presStyleIdx="3" presStyleCnt="10" custScaleY="207309" custLinFactNeighborX="-2901" custLinFactNeighborY="543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75D43C-12CE-44DC-ACEB-D201DAD8753C}" type="pres">
      <dgm:prSet presAssocID="{534AECA7-02FD-4D9C-8C0C-2A0F52E65593}" presName="rootConnector" presStyleLbl="node2" presStyleIdx="3" presStyleCnt="10"/>
      <dgm:spPr/>
      <dgm:t>
        <a:bodyPr/>
        <a:lstStyle/>
        <a:p>
          <a:endParaRPr lang="en-US"/>
        </a:p>
      </dgm:t>
    </dgm:pt>
    <dgm:pt modelId="{E7E17441-2888-46E8-89EE-605AA5F230FD}" type="pres">
      <dgm:prSet presAssocID="{534AECA7-02FD-4D9C-8C0C-2A0F52E65593}" presName="hierChild4" presStyleCnt="0"/>
      <dgm:spPr/>
    </dgm:pt>
    <dgm:pt modelId="{EA0CB1B1-9FDF-4792-95AA-AFE7642283D3}" type="pres">
      <dgm:prSet presAssocID="{534AECA7-02FD-4D9C-8C0C-2A0F52E65593}" presName="hierChild5" presStyleCnt="0"/>
      <dgm:spPr/>
    </dgm:pt>
    <dgm:pt modelId="{EB09FA00-EFFF-41D5-B2FF-D51EC9CFE451}" type="pres">
      <dgm:prSet presAssocID="{8B621B2C-92EB-4C72-9A98-C8620743DABA}" presName="hierChild3" presStyleCnt="0"/>
      <dgm:spPr/>
    </dgm:pt>
    <dgm:pt modelId="{F7BBDE6E-911D-4D68-B380-8F1FEEDAEB80}" type="pres">
      <dgm:prSet presAssocID="{C8BC61B8-6799-494D-AC4C-1F5C0E0D0AD7}" presName="hierRoot1" presStyleCnt="0">
        <dgm:presLayoutVars>
          <dgm:hierBranch val="r"/>
        </dgm:presLayoutVars>
      </dgm:prSet>
      <dgm:spPr/>
    </dgm:pt>
    <dgm:pt modelId="{BAA00CE3-DAF4-4DF0-87F4-D941FC3F950A}" type="pres">
      <dgm:prSet presAssocID="{C8BC61B8-6799-494D-AC4C-1F5C0E0D0AD7}" presName="rootComposite1" presStyleCnt="0"/>
      <dgm:spPr/>
    </dgm:pt>
    <dgm:pt modelId="{4D229DDD-A053-42B5-B310-62697AA101E0}" type="pres">
      <dgm:prSet presAssocID="{C8BC61B8-6799-494D-AC4C-1F5C0E0D0AD7}" presName="rootText1" presStyleLbl="node0" presStyleIdx="2" presStyleCnt="5" custLinFactNeighborY="-309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1D6358E-BD47-43E5-8A7C-42E1D5A3EDF6}" type="pres">
      <dgm:prSet presAssocID="{C8BC61B8-6799-494D-AC4C-1F5C0E0D0AD7}" presName="rootConnector1" presStyleLbl="node1" presStyleIdx="0" presStyleCnt="0"/>
      <dgm:spPr/>
      <dgm:t>
        <a:bodyPr/>
        <a:lstStyle/>
        <a:p>
          <a:endParaRPr lang="en-US"/>
        </a:p>
      </dgm:t>
    </dgm:pt>
    <dgm:pt modelId="{A7B4D2F2-2C19-4B0D-A234-963EDA88BDAA}" type="pres">
      <dgm:prSet presAssocID="{C8BC61B8-6799-494D-AC4C-1F5C0E0D0AD7}" presName="hierChild2" presStyleCnt="0"/>
      <dgm:spPr/>
    </dgm:pt>
    <dgm:pt modelId="{E8094F37-B022-4FBA-B337-61725A6742E6}" type="pres">
      <dgm:prSet presAssocID="{AD7C7777-C687-0449-87CC-DEB2836172B8}" presName="Name50" presStyleLbl="parChTrans1D2" presStyleIdx="4" presStyleCnt="10"/>
      <dgm:spPr/>
      <dgm:t>
        <a:bodyPr/>
        <a:lstStyle/>
        <a:p>
          <a:endParaRPr lang="en-US"/>
        </a:p>
      </dgm:t>
    </dgm:pt>
    <dgm:pt modelId="{61CC527F-C8BE-B149-B1BE-1295701D98C8}" type="pres">
      <dgm:prSet presAssocID="{5403A094-CEF4-3046-AC5B-CBCDC8FB0C51}" presName="hierRoot2" presStyleCnt="0">
        <dgm:presLayoutVars>
          <dgm:hierBranch val="init"/>
        </dgm:presLayoutVars>
      </dgm:prSet>
      <dgm:spPr/>
    </dgm:pt>
    <dgm:pt modelId="{2E2FDB9E-6113-B942-A7C4-0AECA1DF0458}" type="pres">
      <dgm:prSet presAssocID="{5403A094-CEF4-3046-AC5B-CBCDC8FB0C51}" presName="rootComposite" presStyleCnt="0"/>
      <dgm:spPr/>
    </dgm:pt>
    <dgm:pt modelId="{F6E0F47F-55FB-0947-876D-3D03B75FBB65}" type="pres">
      <dgm:prSet presAssocID="{5403A094-CEF4-3046-AC5B-CBCDC8FB0C51}" presName="rootText" presStyleLbl="node2" presStyleIdx="4" presStyleCnt="10" custLinFactNeighborX="-3868" custLinFactNeighborY="-12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2BE16F4-1090-B04A-BE6D-AF158032C3D2}" type="pres">
      <dgm:prSet presAssocID="{5403A094-CEF4-3046-AC5B-CBCDC8FB0C51}" presName="rootConnector" presStyleLbl="node2" presStyleIdx="4" presStyleCnt="10"/>
      <dgm:spPr/>
      <dgm:t>
        <a:bodyPr/>
        <a:lstStyle/>
        <a:p>
          <a:endParaRPr lang="en-US"/>
        </a:p>
      </dgm:t>
    </dgm:pt>
    <dgm:pt modelId="{FD989742-505F-F940-8364-C6035F6AD739}" type="pres">
      <dgm:prSet presAssocID="{5403A094-CEF4-3046-AC5B-CBCDC8FB0C51}" presName="hierChild4" presStyleCnt="0"/>
      <dgm:spPr/>
    </dgm:pt>
    <dgm:pt modelId="{1FB572E7-9C8D-3B4C-8CFE-328A16B0BEA7}" type="pres">
      <dgm:prSet presAssocID="{5403A094-CEF4-3046-AC5B-CBCDC8FB0C51}" presName="hierChild5" presStyleCnt="0"/>
      <dgm:spPr/>
    </dgm:pt>
    <dgm:pt modelId="{13D5172F-213D-496D-BC3A-15C65DBB3956}" type="pres">
      <dgm:prSet presAssocID="{9B5286AC-90C2-4A79-8811-003FCA929C19}" presName="Name50" presStyleLbl="parChTrans1D2" presStyleIdx="5" presStyleCnt="10"/>
      <dgm:spPr/>
      <dgm:t>
        <a:bodyPr/>
        <a:lstStyle/>
        <a:p>
          <a:endParaRPr lang="en-US"/>
        </a:p>
      </dgm:t>
    </dgm:pt>
    <dgm:pt modelId="{C324E2E2-265C-4DDB-90D6-DEFDAF3B1B88}" type="pres">
      <dgm:prSet presAssocID="{7F9F995B-3AA1-470A-A5D8-6452F381392B}" presName="hierRoot2" presStyleCnt="0">
        <dgm:presLayoutVars>
          <dgm:hierBranch val="init"/>
        </dgm:presLayoutVars>
      </dgm:prSet>
      <dgm:spPr/>
    </dgm:pt>
    <dgm:pt modelId="{16A2BFB1-FED6-4CCB-8477-8CE5EA07D6B6}" type="pres">
      <dgm:prSet presAssocID="{7F9F995B-3AA1-470A-A5D8-6452F381392B}" presName="rootComposite" presStyleCnt="0"/>
      <dgm:spPr/>
    </dgm:pt>
    <dgm:pt modelId="{AEDDD78B-1765-4760-89B4-2EE615367CCE}" type="pres">
      <dgm:prSet presAssocID="{7F9F995B-3AA1-470A-A5D8-6452F381392B}" presName="rootText" presStyleLbl="node2" presStyleIdx="5" presStyleCnt="10" custScaleY="207309" custLinFactNeighborX="-3868" custLinFactNeighborY="563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691546B-B401-453B-9D0A-B30993A1B0A0}" type="pres">
      <dgm:prSet presAssocID="{7F9F995B-3AA1-470A-A5D8-6452F381392B}" presName="rootConnector" presStyleLbl="node2" presStyleIdx="5" presStyleCnt="10"/>
      <dgm:spPr/>
      <dgm:t>
        <a:bodyPr/>
        <a:lstStyle/>
        <a:p>
          <a:endParaRPr lang="en-US"/>
        </a:p>
      </dgm:t>
    </dgm:pt>
    <dgm:pt modelId="{08715D57-DDAD-4D46-A278-01A7C251BAA6}" type="pres">
      <dgm:prSet presAssocID="{7F9F995B-3AA1-470A-A5D8-6452F381392B}" presName="hierChild4" presStyleCnt="0"/>
      <dgm:spPr/>
    </dgm:pt>
    <dgm:pt modelId="{F4B285E3-4E0D-45A5-ACEF-198DD7626B98}" type="pres">
      <dgm:prSet presAssocID="{7F9F995B-3AA1-470A-A5D8-6452F381392B}" presName="hierChild5" presStyleCnt="0"/>
      <dgm:spPr/>
    </dgm:pt>
    <dgm:pt modelId="{785E6E22-6C2F-45C4-909D-9DE707A155D9}" type="pres">
      <dgm:prSet presAssocID="{C8BC61B8-6799-494D-AC4C-1F5C0E0D0AD7}" presName="hierChild3" presStyleCnt="0"/>
      <dgm:spPr/>
    </dgm:pt>
    <dgm:pt modelId="{EDE9B1AB-BFB1-40FF-AEC6-AAAFBF472E01}" type="pres">
      <dgm:prSet presAssocID="{D6FAB959-532D-45D1-BC76-50F111BA0EC8}" presName="hierRoot1" presStyleCnt="0">
        <dgm:presLayoutVars>
          <dgm:hierBranch val="r"/>
        </dgm:presLayoutVars>
      </dgm:prSet>
      <dgm:spPr/>
    </dgm:pt>
    <dgm:pt modelId="{91A23B21-EF1A-4870-A021-8218CE777548}" type="pres">
      <dgm:prSet presAssocID="{D6FAB959-532D-45D1-BC76-50F111BA0EC8}" presName="rootComposite1" presStyleCnt="0"/>
      <dgm:spPr/>
    </dgm:pt>
    <dgm:pt modelId="{F886AAE4-8EA5-48C2-84B8-329DC966C879}" type="pres">
      <dgm:prSet presAssocID="{D6FAB959-532D-45D1-BC76-50F111BA0EC8}" presName="rootText1" presStyleLbl="node0" presStyleIdx="3" presStyleCnt="5" custLinFactNeighborY="-2514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D0FFB0-2251-45B8-A9F2-015170B28B09}" type="pres">
      <dgm:prSet presAssocID="{D6FAB959-532D-45D1-BC76-50F111BA0EC8}" presName="rootConnector1" presStyleLbl="node1" presStyleIdx="0" presStyleCnt="0"/>
      <dgm:spPr/>
      <dgm:t>
        <a:bodyPr/>
        <a:lstStyle/>
        <a:p>
          <a:endParaRPr lang="en-US"/>
        </a:p>
      </dgm:t>
    </dgm:pt>
    <dgm:pt modelId="{61B782FB-C946-4571-A408-03354FACA2CF}" type="pres">
      <dgm:prSet presAssocID="{D6FAB959-532D-45D1-BC76-50F111BA0EC8}" presName="hierChild2" presStyleCnt="0"/>
      <dgm:spPr/>
    </dgm:pt>
    <dgm:pt modelId="{01984612-7AB3-4397-802D-21FFBA032A81}" type="pres">
      <dgm:prSet presAssocID="{63ABB8DC-70C9-FF44-8E13-AC8F0E53B2DF}" presName="Name50" presStyleLbl="parChTrans1D2" presStyleIdx="6" presStyleCnt="10"/>
      <dgm:spPr/>
      <dgm:t>
        <a:bodyPr/>
        <a:lstStyle/>
        <a:p>
          <a:endParaRPr lang="en-US"/>
        </a:p>
      </dgm:t>
    </dgm:pt>
    <dgm:pt modelId="{3F3F4826-52B4-6544-A33E-F7999A98E955}" type="pres">
      <dgm:prSet presAssocID="{F2256306-D8C4-404D-B8D4-D5BDDDBAA915}" presName="hierRoot2" presStyleCnt="0">
        <dgm:presLayoutVars>
          <dgm:hierBranch val="init"/>
        </dgm:presLayoutVars>
      </dgm:prSet>
      <dgm:spPr/>
    </dgm:pt>
    <dgm:pt modelId="{E9F4AB4E-F91A-3649-AD24-D0AFA55B4296}" type="pres">
      <dgm:prSet presAssocID="{F2256306-D8C4-404D-B8D4-D5BDDDBAA915}" presName="rootComposite" presStyleCnt="0"/>
      <dgm:spPr/>
    </dgm:pt>
    <dgm:pt modelId="{B52FA657-7E8A-9B43-970E-9A202522B60D}" type="pres">
      <dgm:prSet presAssocID="{F2256306-D8C4-404D-B8D4-D5BDDDBAA915}" presName="rootText" presStyleLbl="node2" presStyleIdx="6" presStyleCnt="10" custLinFactNeighborX="-3868" custLinFactNeighborY="6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BFF16D-56AD-1649-A200-B6A594552A35}" type="pres">
      <dgm:prSet presAssocID="{F2256306-D8C4-404D-B8D4-D5BDDDBAA915}" presName="rootConnector" presStyleLbl="node2" presStyleIdx="6" presStyleCnt="10"/>
      <dgm:spPr/>
      <dgm:t>
        <a:bodyPr/>
        <a:lstStyle/>
        <a:p>
          <a:endParaRPr lang="en-US"/>
        </a:p>
      </dgm:t>
    </dgm:pt>
    <dgm:pt modelId="{4E58C24F-90D9-9048-A568-EE0B65CE7803}" type="pres">
      <dgm:prSet presAssocID="{F2256306-D8C4-404D-B8D4-D5BDDDBAA915}" presName="hierChild4" presStyleCnt="0"/>
      <dgm:spPr/>
    </dgm:pt>
    <dgm:pt modelId="{3170A2AD-2B70-204E-9642-7633C3E302AD}" type="pres">
      <dgm:prSet presAssocID="{F2256306-D8C4-404D-B8D4-D5BDDDBAA915}" presName="hierChild5" presStyleCnt="0"/>
      <dgm:spPr/>
    </dgm:pt>
    <dgm:pt modelId="{CBED3716-2726-4429-B060-EEFF531BB709}" type="pres">
      <dgm:prSet presAssocID="{F40E3606-C695-47C6-817E-65CF5D955175}" presName="Name50" presStyleLbl="parChTrans1D2" presStyleIdx="7" presStyleCnt="10"/>
      <dgm:spPr/>
      <dgm:t>
        <a:bodyPr/>
        <a:lstStyle/>
        <a:p>
          <a:endParaRPr lang="en-US"/>
        </a:p>
      </dgm:t>
    </dgm:pt>
    <dgm:pt modelId="{77794481-00D4-45DC-B85B-C3B4CBFF1F78}" type="pres">
      <dgm:prSet presAssocID="{95C39701-2AC7-4F0D-8D59-91D8CC0C2222}" presName="hierRoot2" presStyleCnt="0">
        <dgm:presLayoutVars>
          <dgm:hierBranch val="init"/>
        </dgm:presLayoutVars>
      </dgm:prSet>
      <dgm:spPr/>
    </dgm:pt>
    <dgm:pt modelId="{A96DF4AE-ED6C-4EBE-8F00-6F990F684D8F}" type="pres">
      <dgm:prSet presAssocID="{95C39701-2AC7-4F0D-8D59-91D8CC0C2222}" presName="rootComposite" presStyleCnt="0"/>
      <dgm:spPr/>
    </dgm:pt>
    <dgm:pt modelId="{CB7D4BDC-0013-4557-9A15-328EC1091CA4}" type="pres">
      <dgm:prSet presAssocID="{95C39701-2AC7-4F0D-8D59-91D8CC0C2222}" presName="rootText" presStyleLbl="node2" presStyleIdx="7" presStyleCnt="10" custScaleY="203275" custLinFactNeighborX="-3868" custLinFactNeighborY="543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E229C3-4F86-428D-8186-0194CA4BD96C}" type="pres">
      <dgm:prSet presAssocID="{95C39701-2AC7-4F0D-8D59-91D8CC0C2222}" presName="rootConnector" presStyleLbl="node2" presStyleIdx="7" presStyleCnt="10"/>
      <dgm:spPr/>
      <dgm:t>
        <a:bodyPr/>
        <a:lstStyle/>
        <a:p>
          <a:endParaRPr lang="en-US"/>
        </a:p>
      </dgm:t>
    </dgm:pt>
    <dgm:pt modelId="{5AA0928E-81EC-4400-A02D-CA35D834F19C}" type="pres">
      <dgm:prSet presAssocID="{95C39701-2AC7-4F0D-8D59-91D8CC0C2222}" presName="hierChild4" presStyleCnt="0"/>
      <dgm:spPr/>
    </dgm:pt>
    <dgm:pt modelId="{2F05D39E-2BC5-4817-B2C0-E7B85B13186B}" type="pres">
      <dgm:prSet presAssocID="{95C39701-2AC7-4F0D-8D59-91D8CC0C2222}" presName="hierChild5" presStyleCnt="0"/>
      <dgm:spPr/>
    </dgm:pt>
    <dgm:pt modelId="{690B3B1C-2492-4D2A-BC0C-7CFDF5E9403D}" type="pres">
      <dgm:prSet presAssocID="{D6FAB959-532D-45D1-BC76-50F111BA0EC8}" presName="hierChild3" presStyleCnt="0"/>
      <dgm:spPr/>
    </dgm:pt>
    <dgm:pt modelId="{3C9FA97B-7DBC-6F4B-9444-7A29DB2D4C49}" type="pres">
      <dgm:prSet presAssocID="{8A884756-817F-D54B-B245-581809E8A432}" presName="hierRoot1" presStyleCnt="0">
        <dgm:presLayoutVars>
          <dgm:hierBranch val="r"/>
        </dgm:presLayoutVars>
      </dgm:prSet>
      <dgm:spPr/>
    </dgm:pt>
    <dgm:pt modelId="{CBFAADCA-1FAE-FF47-A3BC-AD968DFC714A}" type="pres">
      <dgm:prSet presAssocID="{8A884756-817F-D54B-B245-581809E8A432}" presName="rootComposite1" presStyleCnt="0"/>
      <dgm:spPr/>
    </dgm:pt>
    <dgm:pt modelId="{0DCFD849-A953-8042-9A60-B9C8846B3C6D}" type="pres">
      <dgm:prSet presAssocID="{8A884756-817F-D54B-B245-581809E8A432}" presName="rootText1" presStyleLbl="node0" presStyleIdx="4" presStyleCnt="5" custLinFactNeighborY="-232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F8985F-9729-0847-B26A-7C63930E99AF}" type="pres">
      <dgm:prSet presAssocID="{8A884756-817F-D54B-B245-581809E8A432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1538E06-713A-2A4B-A443-F09D97A86524}" type="pres">
      <dgm:prSet presAssocID="{8A884756-817F-D54B-B245-581809E8A432}" presName="hierChild2" presStyleCnt="0"/>
      <dgm:spPr/>
    </dgm:pt>
    <dgm:pt modelId="{F48700EF-D956-44AC-8F90-62A1928B96A8}" type="pres">
      <dgm:prSet presAssocID="{6883DD08-5890-A54D-94B5-1243CF1597AD}" presName="Name50" presStyleLbl="parChTrans1D2" presStyleIdx="8" presStyleCnt="10"/>
      <dgm:spPr/>
      <dgm:t>
        <a:bodyPr/>
        <a:lstStyle/>
        <a:p>
          <a:endParaRPr lang="en-US"/>
        </a:p>
      </dgm:t>
    </dgm:pt>
    <dgm:pt modelId="{D358E562-94DF-7B40-81E0-5076CEE17079}" type="pres">
      <dgm:prSet presAssocID="{7BAC6EAF-FD22-6F4D-B10C-395D7122DF2D}" presName="hierRoot2" presStyleCnt="0">
        <dgm:presLayoutVars>
          <dgm:hierBranch val="init"/>
        </dgm:presLayoutVars>
      </dgm:prSet>
      <dgm:spPr/>
    </dgm:pt>
    <dgm:pt modelId="{078E630E-9E81-4944-B7C7-A68C57B390FF}" type="pres">
      <dgm:prSet presAssocID="{7BAC6EAF-FD22-6F4D-B10C-395D7122DF2D}" presName="rootComposite" presStyleCnt="0"/>
      <dgm:spPr/>
    </dgm:pt>
    <dgm:pt modelId="{B251F5DE-AECA-C24B-9565-F7B091543883}" type="pres">
      <dgm:prSet presAssocID="{7BAC6EAF-FD22-6F4D-B10C-395D7122DF2D}" presName="rootText" presStyleLbl="node2" presStyleIdx="8" presStyleCnt="10" custLinFactNeighborX="-3868" custLinFactNeighborY="-138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1A9088-0240-024F-8489-A549AC38BEC7}" type="pres">
      <dgm:prSet presAssocID="{7BAC6EAF-FD22-6F4D-B10C-395D7122DF2D}" presName="rootConnector" presStyleLbl="node2" presStyleIdx="8" presStyleCnt="10"/>
      <dgm:spPr/>
      <dgm:t>
        <a:bodyPr/>
        <a:lstStyle/>
        <a:p>
          <a:endParaRPr lang="en-US"/>
        </a:p>
      </dgm:t>
    </dgm:pt>
    <dgm:pt modelId="{7D533436-703E-1744-A3A3-8E004C04976D}" type="pres">
      <dgm:prSet presAssocID="{7BAC6EAF-FD22-6F4D-B10C-395D7122DF2D}" presName="hierChild4" presStyleCnt="0"/>
      <dgm:spPr/>
    </dgm:pt>
    <dgm:pt modelId="{B83CC979-B8F1-A740-A5E9-51C2E6D67922}" type="pres">
      <dgm:prSet presAssocID="{7BAC6EAF-FD22-6F4D-B10C-395D7122DF2D}" presName="hierChild5" presStyleCnt="0"/>
      <dgm:spPr/>
    </dgm:pt>
    <dgm:pt modelId="{A7175E03-C51B-4814-8E30-9210C98C5F03}" type="pres">
      <dgm:prSet presAssocID="{07AA16EC-1EB3-484A-927A-0C4F6BC25544}" presName="Name50" presStyleLbl="parChTrans1D2" presStyleIdx="9" presStyleCnt="10"/>
      <dgm:spPr/>
      <dgm:t>
        <a:bodyPr/>
        <a:lstStyle/>
        <a:p>
          <a:endParaRPr lang="en-US"/>
        </a:p>
      </dgm:t>
    </dgm:pt>
    <dgm:pt modelId="{AAB29CF5-FF69-4D8F-825F-C2C3BBC27A07}" type="pres">
      <dgm:prSet presAssocID="{94CE6D25-C0C9-439B-A11E-F2C3E5B405C5}" presName="hierRoot2" presStyleCnt="0">
        <dgm:presLayoutVars>
          <dgm:hierBranch val="init"/>
        </dgm:presLayoutVars>
      </dgm:prSet>
      <dgm:spPr/>
    </dgm:pt>
    <dgm:pt modelId="{FFD3C72F-4268-4498-A998-171F441189C6}" type="pres">
      <dgm:prSet presAssocID="{94CE6D25-C0C9-439B-A11E-F2C3E5B405C5}" presName="rootComposite" presStyleCnt="0"/>
      <dgm:spPr/>
    </dgm:pt>
    <dgm:pt modelId="{0B3EC8D5-3DD8-4BBD-8F68-8038D6A6D7C6}" type="pres">
      <dgm:prSet presAssocID="{94CE6D25-C0C9-439B-A11E-F2C3E5B405C5}" presName="rootText" presStyleLbl="node2" presStyleIdx="9" presStyleCnt="10" custScaleY="199254" custLinFactNeighborX="-3868" custLinFactNeighborY="5233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5E2F72-60F5-48DE-BA03-31ADE5526C52}" type="pres">
      <dgm:prSet presAssocID="{94CE6D25-C0C9-439B-A11E-F2C3E5B405C5}" presName="rootConnector" presStyleLbl="node2" presStyleIdx="9" presStyleCnt="10"/>
      <dgm:spPr/>
      <dgm:t>
        <a:bodyPr/>
        <a:lstStyle/>
        <a:p>
          <a:endParaRPr lang="en-US"/>
        </a:p>
      </dgm:t>
    </dgm:pt>
    <dgm:pt modelId="{FCB43604-7BBC-40E7-8D4C-6011D0269143}" type="pres">
      <dgm:prSet presAssocID="{94CE6D25-C0C9-439B-A11E-F2C3E5B405C5}" presName="hierChild4" presStyleCnt="0"/>
      <dgm:spPr/>
    </dgm:pt>
    <dgm:pt modelId="{8E34F985-78F1-4BCA-AFAA-1945C281EED7}" type="pres">
      <dgm:prSet presAssocID="{94CE6D25-C0C9-439B-A11E-F2C3E5B405C5}" presName="hierChild5" presStyleCnt="0"/>
      <dgm:spPr/>
    </dgm:pt>
    <dgm:pt modelId="{D8250756-DFE3-2048-ABDE-1847325FBC3D}" type="pres">
      <dgm:prSet presAssocID="{8A884756-817F-D54B-B245-581809E8A432}" presName="hierChild3" presStyleCnt="0"/>
      <dgm:spPr/>
    </dgm:pt>
  </dgm:ptLst>
  <dgm:cxnLst>
    <dgm:cxn modelId="{AC0ED24F-FB1D-491C-883B-FDC61908B8E3}" type="presOf" srcId="{E845BF58-7A61-4899-9B0A-BD9A196041C0}" destId="{63ECCEBC-D833-492F-B750-7DBDDCFB1775}" srcOrd="1" destOrd="0" presId="urn:microsoft.com/office/officeart/2005/8/layout/orgChart1"/>
    <dgm:cxn modelId="{073263FF-8A55-4173-977D-C48D68434BEF}" type="presOf" srcId="{7F9F995B-3AA1-470A-A5D8-6452F381392B}" destId="{AEDDD78B-1765-4760-89B4-2EE615367CCE}" srcOrd="0" destOrd="0" presId="urn:microsoft.com/office/officeart/2005/8/layout/orgChart1"/>
    <dgm:cxn modelId="{9BD57B08-A552-4CA9-A739-8DB0DDD8FC74}" type="presOf" srcId="{F40E3606-C695-47C6-817E-65CF5D955175}" destId="{CBED3716-2726-4429-B060-EEFF531BB709}" srcOrd="0" destOrd="0" presId="urn:microsoft.com/office/officeart/2005/8/layout/orgChart1"/>
    <dgm:cxn modelId="{E2C08462-7EFE-584D-8C9F-7D0409F317B0}" srcId="{C2D3D4CE-56B4-3A4D-90A9-4F9A68E08476}" destId="{8A884756-817F-D54B-B245-581809E8A432}" srcOrd="4" destOrd="0" parTransId="{AC99C2CE-B11F-7E4F-A9FA-46C5F919F95F}" sibTransId="{910BFBDE-5648-C848-B027-DB2C7C51C2CA}"/>
    <dgm:cxn modelId="{F685AC90-2C03-EC49-B9BF-8BC295A81EB4}" srcId="{D6FAB959-532D-45D1-BC76-50F111BA0EC8}" destId="{F2256306-D8C4-404D-B8D4-D5BDDDBAA915}" srcOrd="0" destOrd="0" parTransId="{63ABB8DC-70C9-FF44-8E13-AC8F0E53B2DF}" sibTransId="{D977DFF8-23AD-DB41-AF49-AF4635DB0E5F}"/>
    <dgm:cxn modelId="{79B0FBE6-C4C6-554D-B9BF-4019FF8B7292}" srcId="{8B621B2C-92EB-4C72-9A98-C8620743DABA}" destId="{CE875A93-222C-424C-8A0A-C4A7E1F9E01E}" srcOrd="0" destOrd="0" parTransId="{6207BF91-6CFC-CA45-BA2A-C08B92E4A180}" sibTransId="{5DB983FB-267F-1646-B51C-534269B773D0}"/>
    <dgm:cxn modelId="{47808734-C446-497E-B450-EFEEED707A37}" type="presOf" srcId="{D6FAB959-532D-45D1-BC76-50F111BA0EC8}" destId="{2FD0FFB0-2251-45B8-A9F2-015170B28B09}" srcOrd="1" destOrd="0" presId="urn:microsoft.com/office/officeart/2005/8/layout/orgChart1"/>
    <dgm:cxn modelId="{0762FC29-D109-40D7-A0F9-104F35FA8F94}" type="presOf" srcId="{9B5286AC-90C2-4A79-8811-003FCA929C19}" destId="{13D5172F-213D-496D-BC3A-15C65DBB3956}" srcOrd="0" destOrd="0" presId="urn:microsoft.com/office/officeart/2005/8/layout/orgChart1"/>
    <dgm:cxn modelId="{0349EEE6-507A-4A1E-B229-65183C8C6726}" srcId="{C2D3D4CE-56B4-3A4D-90A9-4F9A68E08476}" destId="{D6FAB959-532D-45D1-BC76-50F111BA0EC8}" srcOrd="3" destOrd="0" parTransId="{EF7F49AB-966E-42AC-A94E-B03AD7DCBBC0}" sibTransId="{323D6DB6-1F44-42AB-88F9-736AD6F30DCD}"/>
    <dgm:cxn modelId="{7482E92C-AC77-4A7F-BDAD-D867707496F9}" type="presOf" srcId="{07AA16EC-1EB3-484A-927A-0C4F6BC25544}" destId="{A7175E03-C51B-4814-8E30-9210C98C5F03}" srcOrd="0" destOrd="0" presId="urn:microsoft.com/office/officeart/2005/8/layout/orgChart1"/>
    <dgm:cxn modelId="{FB7FBDB1-0799-44EB-8272-CDE2437226C3}" type="presOf" srcId="{5EE8112A-33EF-4307-9C42-1B7A99A7DDFD}" destId="{ADE9E269-9B26-41E8-9122-59B42467CF82}" srcOrd="0" destOrd="0" presId="urn:microsoft.com/office/officeart/2005/8/layout/orgChart1"/>
    <dgm:cxn modelId="{D3B7DE79-8AD2-4DB1-AD48-50659A6BE8A5}" srcId="{D6FAB959-532D-45D1-BC76-50F111BA0EC8}" destId="{95C39701-2AC7-4F0D-8D59-91D8CC0C2222}" srcOrd="1" destOrd="0" parTransId="{F40E3606-C695-47C6-817E-65CF5D955175}" sibTransId="{2BC64274-AA4A-40AB-9B08-94E637898B02}"/>
    <dgm:cxn modelId="{7EA511A5-A5E1-42CE-ABCB-425C2565E78A}" type="presOf" srcId="{95C39701-2AC7-4F0D-8D59-91D8CC0C2222}" destId="{CB7D4BDC-0013-4557-9A15-328EC1091CA4}" srcOrd="0" destOrd="0" presId="urn:microsoft.com/office/officeart/2005/8/layout/orgChart1"/>
    <dgm:cxn modelId="{C349FD81-0EAB-406E-821D-4C40D7E3FE36}" type="presOf" srcId="{7BAC6EAF-FD22-6F4D-B10C-395D7122DF2D}" destId="{A71A9088-0240-024F-8489-A549AC38BEC7}" srcOrd="1" destOrd="0" presId="urn:microsoft.com/office/officeart/2005/8/layout/orgChart1"/>
    <dgm:cxn modelId="{F70984FB-9442-442B-ACEA-CE26E790CBDB}" srcId="{C2D3D4CE-56B4-3A4D-90A9-4F9A68E08476}" destId="{C8BC61B8-6799-494D-AC4C-1F5C0E0D0AD7}" srcOrd="2" destOrd="0" parTransId="{387E9C31-3CC2-4127-8DEA-CA85B2F129E0}" sibTransId="{EE26EA45-60B5-4532-99EE-044C8B66767F}"/>
    <dgm:cxn modelId="{F4F86DC4-D68A-41DB-B161-96955BD90929}" type="presOf" srcId="{CB94DF02-F256-44D3-AAB0-AEA73C1AF45C}" destId="{87A8D60C-6746-41C2-8A48-599E86F5EEF0}" srcOrd="0" destOrd="0" presId="urn:microsoft.com/office/officeart/2005/8/layout/orgChart1"/>
    <dgm:cxn modelId="{C1F04677-E6BB-452B-846A-AE794CA24C0D}" type="presOf" srcId="{5EE8112A-33EF-4307-9C42-1B7A99A7DDFD}" destId="{48AB92A1-9C03-444B-98C3-E83E523EBCAB}" srcOrd="1" destOrd="0" presId="urn:microsoft.com/office/officeart/2005/8/layout/orgChart1"/>
    <dgm:cxn modelId="{7E879E72-D1E6-4B1D-84E3-1DB29B151DE1}" type="presOf" srcId="{2310AC31-5B3D-434D-AEED-60C3172FDB8C}" destId="{5E9CDE1A-93DD-42D0-A197-7AAC21AF3D7D}" srcOrd="0" destOrd="0" presId="urn:microsoft.com/office/officeart/2005/8/layout/orgChart1"/>
    <dgm:cxn modelId="{6447C003-2F6B-4373-8BF6-9432E0E5F770}" type="presOf" srcId="{AD7C7777-C687-0449-87CC-DEB2836172B8}" destId="{E8094F37-B022-4FBA-B337-61725A6742E6}" srcOrd="0" destOrd="0" presId="urn:microsoft.com/office/officeart/2005/8/layout/orgChart1"/>
    <dgm:cxn modelId="{616BF161-B10C-4F70-B33A-45331654A029}" type="presOf" srcId="{B07F6413-916E-554B-85FE-FBB6EB83E502}" destId="{2D1D0541-FF26-9E44-A06E-815426382CC1}" srcOrd="1" destOrd="0" presId="urn:microsoft.com/office/officeart/2005/8/layout/orgChart1"/>
    <dgm:cxn modelId="{E4F72BF6-EBBE-44DC-BF15-7EF7E750E2C5}" srcId="{C2D3D4CE-56B4-3A4D-90A9-4F9A68E08476}" destId="{8B621B2C-92EB-4C72-9A98-C8620743DABA}" srcOrd="1" destOrd="0" parTransId="{40C0F5D2-34CC-4B0D-8303-64B584B8E710}" sibTransId="{B79BE7AF-05BF-4AE2-9B8F-78385007768A}"/>
    <dgm:cxn modelId="{2393CCEC-826E-41E5-82B2-03106F58F3D7}" type="presOf" srcId="{8B621B2C-92EB-4C72-9A98-C8620743DABA}" destId="{D0E7542C-B210-4827-A0F9-4F9FC74C69AF}" srcOrd="1" destOrd="0" presId="urn:microsoft.com/office/officeart/2005/8/layout/orgChart1"/>
    <dgm:cxn modelId="{3553A135-5447-46F3-A523-96CECC9625B8}" type="presOf" srcId="{CE875A93-222C-424C-8A0A-C4A7E1F9E01E}" destId="{DD7EE589-15F1-5243-99F3-2E2EFBF7184D}" srcOrd="0" destOrd="0" presId="urn:microsoft.com/office/officeart/2005/8/layout/orgChart1"/>
    <dgm:cxn modelId="{D0710A68-BC17-4D45-AB74-BF4AFBFEDDAA}" type="presOf" srcId="{D6FAB959-532D-45D1-BC76-50F111BA0EC8}" destId="{F886AAE4-8EA5-48C2-84B8-329DC966C879}" srcOrd="0" destOrd="0" presId="urn:microsoft.com/office/officeart/2005/8/layout/orgChart1"/>
    <dgm:cxn modelId="{4FF79C26-ED07-4854-97F7-16FEB95CA25D}" type="presOf" srcId="{6207BF91-6CFC-CA45-BA2A-C08B92E4A180}" destId="{B5171754-2915-4ACC-9729-488F34ABE894}" srcOrd="0" destOrd="0" presId="urn:microsoft.com/office/officeart/2005/8/layout/orgChart1"/>
    <dgm:cxn modelId="{F8306B6D-DDF7-3345-A0EA-04702DEE5CEF}" srcId="{5EE8112A-33EF-4307-9C42-1B7A99A7DDFD}" destId="{B07F6413-916E-554B-85FE-FBB6EB83E502}" srcOrd="0" destOrd="0" parTransId="{2310AC31-5B3D-434D-AEED-60C3172FDB8C}" sibTransId="{3D4681AC-C9FB-7844-8578-9F85DEEE4671}"/>
    <dgm:cxn modelId="{81ACC92E-41DB-4528-A87F-76EBD59E0CA2}" srcId="{C2D3D4CE-56B4-3A4D-90A9-4F9A68E08476}" destId="{5EE8112A-33EF-4307-9C42-1B7A99A7DDFD}" srcOrd="0" destOrd="0" parTransId="{150AF4E9-A488-4376-B4EB-ABDF0190C5F7}" sibTransId="{451B6944-B9C1-4F57-BD81-B6B31E4FEF0A}"/>
    <dgm:cxn modelId="{BD432971-2A30-4190-AF79-7B13CF8D5E15}" srcId="{5EE8112A-33EF-4307-9C42-1B7A99A7DDFD}" destId="{E845BF58-7A61-4899-9B0A-BD9A196041C0}" srcOrd="1" destOrd="0" parTransId="{8A139C25-6FC4-4FE0-A4A1-6025590CF6D8}" sibTransId="{C5CEB711-1345-4ED6-9BBF-131A44E520D8}"/>
    <dgm:cxn modelId="{F929C0DC-38FC-4F78-ABED-CE7897089B3D}" type="presOf" srcId="{C2D3D4CE-56B4-3A4D-90A9-4F9A68E08476}" destId="{66AEAB11-D067-4B4C-B756-003996D2123F}" srcOrd="0" destOrd="0" presId="urn:microsoft.com/office/officeart/2005/8/layout/orgChart1"/>
    <dgm:cxn modelId="{85332E64-2D27-4E90-A439-5978BF5DB5C3}" type="presOf" srcId="{7BAC6EAF-FD22-6F4D-B10C-395D7122DF2D}" destId="{B251F5DE-AECA-C24B-9565-F7B091543883}" srcOrd="0" destOrd="0" presId="urn:microsoft.com/office/officeart/2005/8/layout/orgChart1"/>
    <dgm:cxn modelId="{3E68D06D-0C06-4E83-B0FB-819FEBE2D567}" type="presOf" srcId="{63ABB8DC-70C9-FF44-8E13-AC8F0E53B2DF}" destId="{01984612-7AB3-4397-802D-21FFBA032A81}" srcOrd="0" destOrd="0" presId="urn:microsoft.com/office/officeart/2005/8/layout/orgChart1"/>
    <dgm:cxn modelId="{AFCBC564-9E79-4930-BE31-521D5298BB87}" type="presOf" srcId="{6883DD08-5890-A54D-94B5-1243CF1597AD}" destId="{F48700EF-D956-44AC-8F90-62A1928B96A8}" srcOrd="0" destOrd="0" presId="urn:microsoft.com/office/officeart/2005/8/layout/orgChart1"/>
    <dgm:cxn modelId="{92388C2A-A76F-4A32-BEDB-1C8C6753007E}" type="presOf" srcId="{5403A094-CEF4-3046-AC5B-CBCDC8FB0C51}" destId="{F6E0F47F-55FB-0947-876D-3D03B75FBB65}" srcOrd="0" destOrd="0" presId="urn:microsoft.com/office/officeart/2005/8/layout/orgChart1"/>
    <dgm:cxn modelId="{D3E71FB8-D857-48E1-AE72-879B12064540}" type="presOf" srcId="{B07F6413-916E-554B-85FE-FBB6EB83E502}" destId="{8885E7D7-6F2C-DE48-B633-0210FDAFF6B0}" srcOrd="0" destOrd="0" presId="urn:microsoft.com/office/officeart/2005/8/layout/orgChart1"/>
    <dgm:cxn modelId="{BC1A6353-7C3C-4321-B050-58FCC8A245FE}" type="presOf" srcId="{F2256306-D8C4-404D-B8D4-D5BDDDBAA915}" destId="{82BFF16D-56AD-1649-A200-B6A594552A35}" srcOrd="1" destOrd="0" presId="urn:microsoft.com/office/officeart/2005/8/layout/orgChart1"/>
    <dgm:cxn modelId="{628710F9-E586-46F6-817D-1401292707B2}" type="presOf" srcId="{E845BF58-7A61-4899-9B0A-BD9A196041C0}" destId="{94720DD7-CEE7-4B85-BC81-80CFA82215DB}" srcOrd="0" destOrd="0" presId="urn:microsoft.com/office/officeart/2005/8/layout/orgChart1"/>
    <dgm:cxn modelId="{BBDE7843-C05C-4493-A0C1-EA76012B96ED}" type="presOf" srcId="{534AECA7-02FD-4D9C-8C0C-2A0F52E65593}" destId="{3675D43C-12CE-44DC-ACEB-D201DAD8753C}" srcOrd="1" destOrd="0" presId="urn:microsoft.com/office/officeart/2005/8/layout/orgChart1"/>
    <dgm:cxn modelId="{40025D5D-BAF7-4CFD-B08E-878F40097F7E}" srcId="{8B621B2C-92EB-4C72-9A98-C8620743DABA}" destId="{534AECA7-02FD-4D9C-8C0C-2A0F52E65593}" srcOrd="1" destOrd="0" parTransId="{CB94DF02-F256-44D3-AAB0-AEA73C1AF45C}" sibTransId="{E173358C-60B3-42E9-829D-F1BBB586A816}"/>
    <dgm:cxn modelId="{52000B8A-A89D-4CF1-BDDA-10DD1A634D9D}" type="presOf" srcId="{C8BC61B8-6799-494D-AC4C-1F5C0E0D0AD7}" destId="{51D6358E-BD47-43E5-8A7C-42E1D5A3EDF6}" srcOrd="1" destOrd="0" presId="urn:microsoft.com/office/officeart/2005/8/layout/orgChart1"/>
    <dgm:cxn modelId="{A08B148A-532B-4A43-93BF-B73B566D55C2}" type="presOf" srcId="{CE875A93-222C-424C-8A0A-C4A7E1F9E01E}" destId="{09AF0C35-5833-EF45-98C5-C8156C1FF292}" srcOrd="1" destOrd="0" presId="urn:microsoft.com/office/officeart/2005/8/layout/orgChart1"/>
    <dgm:cxn modelId="{23E98F67-5AB7-E649-87FB-45AF1DB1E4FD}" srcId="{8A884756-817F-D54B-B245-581809E8A432}" destId="{7BAC6EAF-FD22-6F4D-B10C-395D7122DF2D}" srcOrd="0" destOrd="0" parTransId="{6883DD08-5890-A54D-94B5-1243CF1597AD}" sibTransId="{A95E5348-C11E-1244-A33E-67A735A8D4DE}"/>
    <dgm:cxn modelId="{2DA97EDE-E9DD-C040-A08A-8081F062E790}" srcId="{C8BC61B8-6799-494D-AC4C-1F5C0E0D0AD7}" destId="{5403A094-CEF4-3046-AC5B-CBCDC8FB0C51}" srcOrd="0" destOrd="0" parTransId="{AD7C7777-C687-0449-87CC-DEB2836172B8}" sibTransId="{3AD9151C-7D9C-AC45-8D57-36EF314A35FF}"/>
    <dgm:cxn modelId="{598C25F2-76C9-4A1F-95B1-B5D1AD6ED3C8}" srcId="{C8BC61B8-6799-494D-AC4C-1F5C0E0D0AD7}" destId="{7F9F995B-3AA1-470A-A5D8-6452F381392B}" srcOrd="1" destOrd="0" parTransId="{9B5286AC-90C2-4A79-8811-003FCA929C19}" sibTransId="{759CB1F6-6EBB-40D0-AA9F-D2EC2487439B}"/>
    <dgm:cxn modelId="{0FFD5723-88D9-48CD-BE30-E70958479574}" type="presOf" srcId="{534AECA7-02FD-4D9C-8C0C-2A0F52E65593}" destId="{27483DAC-07CB-4CEA-8CD2-7FC661481F63}" srcOrd="0" destOrd="0" presId="urn:microsoft.com/office/officeart/2005/8/layout/orgChart1"/>
    <dgm:cxn modelId="{E7186D3D-8DA0-4F87-9DA7-BE535439D8A3}" type="presOf" srcId="{95C39701-2AC7-4F0D-8D59-91D8CC0C2222}" destId="{FFE229C3-4F86-428D-8186-0194CA4BD96C}" srcOrd="1" destOrd="0" presId="urn:microsoft.com/office/officeart/2005/8/layout/orgChart1"/>
    <dgm:cxn modelId="{16B5A980-3730-4F95-A314-C3C2B5924157}" srcId="{8A884756-817F-D54B-B245-581809E8A432}" destId="{94CE6D25-C0C9-439B-A11E-F2C3E5B405C5}" srcOrd="1" destOrd="0" parTransId="{07AA16EC-1EB3-484A-927A-0C4F6BC25544}" sibTransId="{0681A58E-8D12-46DB-85CC-17A62E5BE946}"/>
    <dgm:cxn modelId="{0B8B39CF-1AEA-484F-8E92-54FBEA355F78}" type="presOf" srcId="{8A139C25-6FC4-4FE0-A4A1-6025590CF6D8}" destId="{92939509-0F4E-4B9F-9DC3-98D8581FDAA0}" srcOrd="0" destOrd="0" presId="urn:microsoft.com/office/officeart/2005/8/layout/orgChart1"/>
    <dgm:cxn modelId="{A8A5508B-2ADA-46A0-B71D-2E0A4FB6425A}" type="presOf" srcId="{94CE6D25-C0C9-439B-A11E-F2C3E5B405C5}" destId="{CA5E2F72-60F5-48DE-BA03-31ADE5526C52}" srcOrd="1" destOrd="0" presId="urn:microsoft.com/office/officeart/2005/8/layout/orgChart1"/>
    <dgm:cxn modelId="{B0EE6D8B-B7D8-446C-855D-3AB05D0B2BFC}" type="presOf" srcId="{8B621B2C-92EB-4C72-9A98-C8620743DABA}" destId="{8F6BF303-D97F-46F9-BA64-DE30407F4FEC}" srcOrd="0" destOrd="0" presId="urn:microsoft.com/office/officeart/2005/8/layout/orgChart1"/>
    <dgm:cxn modelId="{286C84B5-B436-4313-BBA7-3FB3E4C3C2A0}" type="presOf" srcId="{8A884756-817F-D54B-B245-581809E8A432}" destId="{0DCFD849-A953-8042-9A60-B9C8846B3C6D}" srcOrd="0" destOrd="0" presId="urn:microsoft.com/office/officeart/2005/8/layout/orgChart1"/>
    <dgm:cxn modelId="{41ED78BD-8709-4825-8B0C-432034C739FF}" type="presOf" srcId="{F2256306-D8C4-404D-B8D4-D5BDDDBAA915}" destId="{B52FA657-7E8A-9B43-970E-9A202522B60D}" srcOrd="0" destOrd="0" presId="urn:microsoft.com/office/officeart/2005/8/layout/orgChart1"/>
    <dgm:cxn modelId="{E1856F9A-1493-45A8-88B2-85CEE47E0790}" type="presOf" srcId="{94CE6D25-C0C9-439B-A11E-F2C3E5B405C5}" destId="{0B3EC8D5-3DD8-4BBD-8F68-8038D6A6D7C6}" srcOrd="0" destOrd="0" presId="urn:microsoft.com/office/officeart/2005/8/layout/orgChart1"/>
    <dgm:cxn modelId="{C170E4C0-CD98-4914-A10C-7EED4E679304}" type="presOf" srcId="{5403A094-CEF4-3046-AC5B-CBCDC8FB0C51}" destId="{B2BE16F4-1090-B04A-BE6D-AF158032C3D2}" srcOrd="1" destOrd="0" presId="urn:microsoft.com/office/officeart/2005/8/layout/orgChart1"/>
    <dgm:cxn modelId="{70A51348-B04F-4924-A6DF-7677315BA1DF}" type="presOf" srcId="{C8BC61B8-6799-494D-AC4C-1F5C0E0D0AD7}" destId="{4D229DDD-A053-42B5-B310-62697AA101E0}" srcOrd="0" destOrd="0" presId="urn:microsoft.com/office/officeart/2005/8/layout/orgChart1"/>
    <dgm:cxn modelId="{C7D4AF68-B546-4CA7-B1B7-C50A3344DE2F}" type="presOf" srcId="{7F9F995B-3AA1-470A-A5D8-6452F381392B}" destId="{7691546B-B401-453B-9D0A-B30993A1B0A0}" srcOrd="1" destOrd="0" presId="urn:microsoft.com/office/officeart/2005/8/layout/orgChart1"/>
    <dgm:cxn modelId="{8D3B1C33-577A-4B4A-B12F-74C12E98DF56}" type="presOf" srcId="{8A884756-817F-D54B-B245-581809E8A432}" destId="{2AF8985F-9729-0847-B26A-7C63930E99AF}" srcOrd="1" destOrd="0" presId="urn:microsoft.com/office/officeart/2005/8/layout/orgChart1"/>
    <dgm:cxn modelId="{9D11D7F2-FEF6-4C3D-BECE-7E515924CCE2}" type="presParOf" srcId="{66AEAB11-D067-4B4C-B756-003996D2123F}" destId="{D5040E48-B1CB-4F73-9DCA-236E139D4D9C}" srcOrd="0" destOrd="0" presId="urn:microsoft.com/office/officeart/2005/8/layout/orgChart1"/>
    <dgm:cxn modelId="{DE99651C-4ECF-4043-89CC-018FE8E94A87}" type="presParOf" srcId="{D5040E48-B1CB-4F73-9DCA-236E139D4D9C}" destId="{FAFD808C-060C-4759-81A8-4517D656F232}" srcOrd="0" destOrd="0" presId="urn:microsoft.com/office/officeart/2005/8/layout/orgChart1"/>
    <dgm:cxn modelId="{6F5B8FBF-565D-4366-9954-4D4FA7F44B53}" type="presParOf" srcId="{FAFD808C-060C-4759-81A8-4517D656F232}" destId="{ADE9E269-9B26-41E8-9122-59B42467CF82}" srcOrd="0" destOrd="0" presId="urn:microsoft.com/office/officeart/2005/8/layout/orgChart1"/>
    <dgm:cxn modelId="{94090BD4-A55F-4739-A48F-60CC2BEBC7C9}" type="presParOf" srcId="{FAFD808C-060C-4759-81A8-4517D656F232}" destId="{48AB92A1-9C03-444B-98C3-E83E523EBCAB}" srcOrd="1" destOrd="0" presId="urn:microsoft.com/office/officeart/2005/8/layout/orgChart1"/>
    <dgm:cxn modelId="{4EDEBD11-EED5-41F7-AFAC-607C70607CE3}" type="presParOf" srcId="{D5040E48-B1CB-4F73-9DCA-236E139D4D9C}" destId="{D39FDFA5-7FE0-4687-8089-3003FEC2FFAD}" srcOrd="1" destOrd="0" presId="urn:microsoft.com/office/officeart/2005/8/layout/orgChart1"/>
    <dgm:cxn modelId="{C01957EF-998B-41AC-8270-E566A3039D5A}" type="presParOf" srcId="{D39FDFA5-7FE0-4687-8089-3003FEC2FFAD}" destId="{5E9CDE1A-93DD-42D0-A197-7AAC21AF3D7D}" srcOrd="0" destOrd="0" presId="urn:microsoft.com/office/officeart/2005/8/layout/orgChart1"/>
    <dgm:cxn modelId="{BD9B3E38-FB3B-4831-A78F-9543A292652D}" type="presParOf" srcId="{D39FDFA5-7FE0-4687-8089-3003FEC2FFAD}" destId="{10D75E57-E313-DB4F-A082-202E2BD95D63}" srcOrd="1" destOrd="0" presId="urn:microsoft.com/office/officeart/2005/8/layout/orgChart1"/>
    <dgm:cxn modelId="{6AE5FFE8-C1A4-4B65-A5EF-FB17E445EC39}" type="presParOf" srcId="{10D75E57-E313-DB4F-A082-202E2BD95D63}" destId="{4F1AE258-7F5A-ED40-B689-2A958CAE7B37}" srcOrd="0" destOrd="0" presId="urn:microsoft.com/office/officeart/2005/8/layout/orgChart1"/>
    <dgm:cxn modelId="{A7A2817B-C801-43A5-B99C-50E12643E811}" type="presParOf" srcId="{4F1AE258-7F5A-ED40-B689-2A958CAE7B37}" destId="{8885E7D7-6F2C-DE48-B633-0210FDAFF6B0}" srcOrd="0" destOrd="0" presId="urn:microsoft.com/office/officeart/2005/8/layout/orgChart1"/>
    <dgm:cxn modelId="{4707DDA7-4C21-4437-B9AC-0D71A44AA54F}" type="presParOf" srcId="{4F1AE258-7F5A-ED40-B689-2A958CAE7B37}" destId="{2D1D0541-FF26-9E44-A06E-815426382CC1}" srcOrd="1" destOrd="0" presId="urn:microsoft.com/office/officeart/2005/8/layout/orgChart1"/>
    <dgm:cxn modelId="{1B1BC75F-B8F5-4494-8858-6E89D6F2976D}" type="presParOf" srcId="{10D75E57-E313-DB4F-A082-202E2BD95D63}" destId="{EA64FE34-7731-A446-8E40-8C3A8A236A69}" srcOrd="1" destOrd="0" presId="urn:microsoft.com/office/officeart/2005/8/layout/orgChart1"/>
    <dgm:cxn modelId="{EB188DA7-2756-40C8-9301-B1EF24CD2689}" type="presParOf" srcId="{10D75E57-E313-DB4F-A082-202E2BD95D63}" destId="{71668AC8-4C54-2F4B-A8A4-75BF90B52026}" srcOrd="2" destOrd="0" presId="urn:microsoft.com/office/officeart/2005/8/layout/orgChart1"/>
    <dgm:cxn modelId="{070AA915-D657-41E9-B90A-A908D9576295}" type="presParOf" srcId="{D39FDFA5-7FE0-4687-8089-3003FEC2FFAD}" destId="{92939509-0F4E-4B9F-9DC3-98D8581FDAA0}" srcOrd="2" destOrd="0" presId="urn:microsoft.com/office/officeart/2005/8/layout/orgChart1"/>
    <dgm:cxn modelId="{88631E4C-C091-4AAB-A602-A4101A2CC5A3}" type="presParOf" srcId="{D39FDFA5-7FE0-4687-8089-3003FEC2FFAD}" destId="{DE5F479D-9EFE-4F98-9F25-44C5DEA78C0F}" srcOrd="3" destOrd="0" presId="urn:microsoft.com/office/officeart/2005/8/layout/orgChart1"/>
    <dgm:cxn modelId="{97DEDD40-F17A-4EBA-9C80-22396612F408}" type="presParOf" srcId="{DE5F479D-9EFE-4F98-9F25-44C5DEA78C0F}" destId="{10F7DAA8-2595-46A9-BCE3-31FA469B491E}" srcOrd="0" destOrd="0" presId="urn:microsoft.com/office/officeart/2005/8/layout/orgChart1"/>
    <dgm:cxn modelId="{3655D013-10E0-450F-BB2A-FBCF17DE4036}" type="presParOf" srcId="{10F7DAA8-2595-46A9-BCE3-31FA469B491E}" destId="{94720DD7-CEE7-4B85-BC81-80CFA82215DB}" srcOrd="0" destOrd="0" presId="urn:microsoft.com/office/officeart/2005/8/layout/orgChart1"/>
    <dgm:cxn modelId="{46376889-44FA-4D41-999C-8DB7DB03AB20}" type="presParOf" srcId="{10F7DAA8-2595-46A9-BCE3-31FA469B491E}" destId="{63ECCEBC-D833-492F-B750-7DBDDCFB1775}" srcOrd="1" destOrd="0" presId="urn:microsoft.com/office/officeart/2005/8/layout/orgChart1"/>
    <dgm:cxn modelId="{5F867F9D-89C2-4F42-A04F-4723CD378256}" type="presParOf" srcId="{DE5F479D-9EFE-4F98-9F25-44C5DEA78C0F}" destId="{9A2C3103-E205-4AC3-BF4A-7CAA6E226AE6}" srcOrd="1" destOrd="0" presId="urn:microsoft.com/office/officeart/2005/8/layout/orgChart1"/>
    <dgm:cxn modelId="{34B26126-0B00-4CCF-A3A7-6774BB2905CE}" type="presParOf" srcId="{DE5F479D-9EFE-4F98-9F25-44C5DEA78C0F}" destId="{646776EB-23D3-4980-BFBB-45CA57A19ABF}" srcOrd="2" destOrd="0" presId="urn:microsoft.com/office/officeart/2005/8/layout/orgChart1"/>
    <dgm:cxn modelId="{F6E3DB0F-662D-4254-8CD9-4E4B9D918C6E}" type="presParOf" srcId="{D5040E48-B1CB-4F73-9DCA-236E139D4D9C}" destId="{49FE7AEA-96C8-497C-8FCA-1B551AFE6009}" srcOrd="2" destOrd="0" presId="urn:microsoft.com/office/officeart/2005/8/layout/orgChart1"/>
    <dgm:cxn modelId="{C5C853B5-0D78-433A-848C-C530C0107B56}" type="presParOf" srcId="{66AEAB11-D067-4B4C-B756-003996D2123F}" destId="{312EDF79-2375-4417-A1C4-BB3DD814E24E}" srcOrd="1" destOrd="0" presId="urn:microsoft.com/office/officeart/2005/8/layout/orgChart1"/>
    <dgm:cxn modelId="{E4F6C59E-5283-4DCD-AC45-295365BD88A8}" type="presParOf" srcId="{312EDF79-2375-4417-A1C4-BB3DD814E24E}" destId="{447065E7-796A-4893-8690-A00F2F3B918C}" srcOrd="0" destOrd="0" presId="urn:microsoft.com/office/officeart/2005/8/layout/orgChart1"/>
    <dgm:cxn modelId="{CFE73DDE-397A-4950-8189-F4CDD06C2158}" type="presParOf" srcId="{447065E7-796A-4893-8690-A00F2F3B918C}" destId="{8F6BF303-D97F-46F9-BA64-DE30407F4FEC}" srcOrd="0" destOrd="0" presId="urn:microsoft.com/office/officeart/2005/8/layout/orgChart1"/>
    <dgm:cxn modelId="{B991B848-EA6A-439C-AFC8-BB2F3A55839A}" type="presParOf" srcId="{447065E7-796A-4893-8690-A00F2F3B918C}" destId="{D0E7542C-B210-4827-A0F9-4F9FC74C69AF}" srcOrd="1" destOrd="0" presId="urn:microsoft.com/office/officeart/2005/8/layout/orgChart1"/>
    <dgm:cxn modelId="{F0DB904E-DDF7-4F6A-A826-03CD2BF7426C}" type="presParOf" srcId="{312EDF79-2375-4417-A1C4-BB3DD814E24E}" destId="{728205D4-6ACA-492B-B715-B3322C67F80F}" srcOrd="1" destOrd="0" presId="urn:microsoft.com/office/officeart/2005/8/layout/orgChart1"/>
    <dgm:cxn modelId="{8F8318F0-77DA-418F-A24F-1D5605A4498F}" type="presParOf" srcId="{728205D4-6ACA-492B-B715-B3322C67F80F}" destId="{B5171754-2915-4ACC-9729-488F34ABE894}" srcOrd="0" destOrd="0" presId="urn:microsoft.com/office/officeart/2005/8/layout/orgChart1"/>
    <dgm:cxn modelId="{CE2BDA1A-261A-47B3-89B0-2ADEF003740B}" type="presParOf" srcId="{728205D4-6ACA-492B-B715-B3322C67F80F}" destId="{0288A299-1D61-3247-AC04-F642622BCCC8}" srcOrd="1" destOrd="0" presId="urn:microsoft.com/office/officeart/2005/8/layout/orgChart1"/>
    <dgm:cxn modelId="{020A5DBC-B589-43A2-ABA8-EC37C85CBF99}" type="presParOf" srcId="{0288A299-1D61-3247-AC04-F642622BCCC8}" destId="{E1A51E00-DCD1-5845-8603-F784C438EAED}" srcOrd="0" destOrd="0" presId="urn:microsoft.com/office/officeart/2005/8/layout/orgChart1"/>
    <dgm:cxn modelId="{CEF29CD7-81DC-475B-9B28-8371730E8ADE}" type="presParOf" srcId="{E1A51E00-DCD1-5845-8603-F784C438EAED}" destId="{DD7EE589-15F1-5243-99F3-2E2EFBF7184D}" srcOrd="0" destOrd="0" presId="urn:microsoft.com/office/officeart/2005/8/layout/orgChart1"/>
    <dgm:cxn modelId="{6EBD2727-94A7-42D9-80D4-4ED7D0B437AB}" type="presParOf" srcId="{E1A51E00-DCD1-5845-8603-F784C438EAED}" destId="{09AF0C35-5833-EF45-98C5-C8156C1FF292}" srcOrd="1" destOrd="0" presId="urn:microsoft.com/office/officeart/2005/8/layout/orgChart1"/>
    <dgm:cxn modelId="{E3A19D2B-E288-4CD8-B4E4-C3BF5A9F89C3}" type="presParOf" srcId="{0288A299-1D61-3247-AC04-F642622BCCC8}" destId="{ACE8630C-A096-3A47-AAEA-0E70AC9AC16F}" srcOrd="1" destOrd="0" presId="urn:microsoft.com/office/officeart/2005/8/layout/orgChart1"/>
    <dgm:cxn modelId="{C6370C93-C6E5-4792-971D-A0CC775D90B4}" type="presParOf" srcId="{0288A299-1D61-3247-AC04-F642622BCCC8}" destId="{DF91466A-E538-8541-859E-D87D86A0BC49}" srcOrd="2" destOrd="0" presId="urn:microsoft.com/office/officeart/2005/8/layout/orgChart1"/>
    <dgm:cxn modelId="{91EED74D-B7B6-40AC-9BEE-E3FB4443D52E}" type="presParOf" srcId="{728205D4-6ACA-492B-B715-B3322C67F80F}" destId="{87A8D60C-6746-41C2-8A48-599E86F5EEF0}" srcOrd="2" destOrd="0" presId="urn:microsoft.com/office/officeart/2005/8/layout/orgChart1"/>
    <dgm:cxn modelId="{99160B43-1BB8-4DE1-B7C8-2185F6EFD2B8}" type="presParOf" srcId="{728205D4-6ACA-492B-B715-B3322C67F80F}" destId="{F92D4A65-B688-4191-8849-F58C54343B8A}" srcOrd="3" destOrd="0" presId="urn:microsoft.com/office/officeart/2005/8/layout/orgChart1"/>
    <dgm:cxn modelId="{494B56BE-9E15-4F90-9B33-AE0595FDFD9C}" type="presParOf" srcId="{F92D4A65-B688-4191-8849-F58C54343B8A}" destId="{04AFE998-3FD3-4C59-9796-327C622DB6C7}" srcOrd="0" destOrd="0" presId="urn:microsoft.com/office/officeart/2005/8/layout/orgChart1"/>
    <dgm:cxn modelId="{1E913E9E-4226-4620-B447-F5E028CC67EB}" type="presParOf" srcId="{04AFE998-3FD3-4C59-9796-327C622DB6C7}" destId="{27483DAC-07CB-4CEA-8CD2-7FC661481F63}" srcOrd="0" destOrd="0" presId="urn:microsoft.com/office/officeart/2005/8/layout/orgChart1"/>
    <dgm:cxn modelId="{48706478-04CC-4DD8-80B3-855E5DE3F770}" type="presParOf" srcId="{04AFE998-3FD3-4C59-9796-327C622DB6C7}" destId="{3675D43C-12CE-44DC-ACEB-D201DAD8753C}" srcOrd="1" destOrd="0" presId="urn:microsoft.com/office/officeart/2005/8/layout/orgChart1"/>
    <dgm:cxn modelId="{D25F509D-EDFC-4384-922B-00C265620C4B}" type="presParOf" srcId="{F92D4A65-B688-4191-8849-F58C54343B8A}" destId="{E7E17441-2888-46E8-89EE-605AA5F230FD}" srcOrd="1" destOrd="0" presId="urn:microsoft.com/office/officeart/2005/8/layout/orgChart1"/>
    <dgm:cxn modelId="{2E877648-6941-4EF5-B5BA-8696CAC90F83}" type="presParOf" srcId="{F92D4A65-B688-4191-8849-F58C54343B8A}" destId="{EA0CB1B1-9FDF-4792-95AA-AFE7642283D3}" srcOrd="2" destOrd="0" presId="urn:microsoft.com/office/officeart/2005/8/layout/orgChart1"/>
    <dgm:cxn modelId="{B92DEDAA-7374-4C86-9DAF-AA3E80F329DF}" type="presParOf" srcId="{312EDF79-2375-4417-A1C4-BB3DD814E24E}" destId="{EB09FA00-EFFF-41D5-B2FF-D51EC9CFE451}" srcOrd="2" destOrd="0" presId="urn:microsoft.com/office/officeart/2005/8/layout/orgChart1"/>
    <dgm:cxn modelId="{A685DF90-77B4-455C-A5BD-0FEAF4706FCD}" type="presParOf" srcId="{66AEAB11-D067-4B4C-B756-003996D2123F}" destId="{F7BBDE6E-911D-4D68-B380-8F1FEEDAEB80}" srcOrd="2" destOrd="0" presId="urn:microsoft.com/office/officeart/2005/8/layout/orgChart1"/>
    <dgm:cxn modelId="{47C5BCD8-705D-4C99-8700-C1D5B4FFC1EC}" type="presParOf" srcId="{F7BBDE6E-911D-4D68-B380-8F1FEEDAEB80}" destId="{BAA00CE3-DAF4-4DF0-87F4-D941FC3F950A}" srcOrd="0" destOrd="0" presId="urn:microsoft.com/office/officeart/2005/8/layout/orgChart1"/>
    <dgm:cxn modelId="{65A62EE5-9DD6-4B31-AD45-39B9C9A8C258}" type="presParOf" srcId="{BAA00CE3-DAF4-4DF0-87F4-D941FC3F950A}" destId="{4D229DDD-A053-42B5-B310-62697AA101E0}" srcOrd="0" destOrd="0" presId="urn:microsoft.com/office/officeart/2005/8/layout/orgChart1"/>
    <dgm:cxn modelId="{E6A3C610-94FB-438B-B3F4-6DD05856C68D}" type="presParOf" srcId="{BAA00CE3-DAF4-4DF0-87F4-D941FC3F950A}" destId="{51D6358E-BD47-43E5-8A7C-42E1D5A3EDF6}" srcOrd="1" destOrd="0" presId="urn:microsoft.com/office/officeart/2005/8/layout/orgChart1"/>
    <dgm:cxn modelId="{A62020F0-FD92-464D-8BD0-69884E38CB46}" type="presParOf" srcId="{F7BBDE6E-911D-4D68-B380-8F1FEEDAEB80}" destId="{A7B4D2F2-2C19-4B0D-A234-963EDA88BDAA}" srcOrd="1" destOrd="0" presId="urn:microsoft.com/office/officeart/2005/8/layout/orgChart1"/>
    <dgm:cxn modelId="{B3CA47A1-624B-4B54-A5B3-A32C650D2C41}" type="presParOf" srcId="{A7B4D2F2-2C19-4B0D-A234-963EDA88BDAA}" destId="{E8094F37-B022-4FBA-B337-61725A6742E6}" srcOrd="0" destOrd="0" presId="urn:microsoft.com/office/officeart/2005/8/layout/orgChart1"/>
    <dgm:cxn modelId="{045CC20D-77DC-4946-9FE2-7B4848828F64}" type="presParOf" srcId="{A7B4D2F2-2C19-4B0D-A234-963EDA88BDAA}" destId="{61CC527F-C8BE-B149-B1BE-1295701D98C8}" srcOrd="1" destOrd="0" presId="urn:microsoft.com/office/officeart/2005/8/layout/orgChart1"/>
    <dgm:cxn modelId="{18AE4777-071F-4CF9-BBF2-BB4F73AB6204}" type="presParOf" srcId="{61CC527F-C8BE-B149-B1BE-1295701D98C8}" destId="{2E2FDB9E-6113-B942-A7C4-0AECA1DF0458}" srcOrd="0" destOrd="0" presId="urn:microsoft.com/office/officeart/2005/8/layout/orgChart1"/>
    <dgm:cxn modelId="{4E149561-AA54-4B10-B47A-AF046308BC0A}" type="presParOf" srcId="{2E2FDB9E-6113-B942-A7C4-0AECA1DF0458}" destId="{F6E0F47F-55FB-0947-876D-3D03B75FBB65}" srcOrd="0" destOrd="0" presId="urn:microsoft.com/office/officeart/2005/8/layout/orgChart1"/>
    <dgm:cxn modelId="{1A8190DA-307D-4892-8D11-5EAB2C7A5E8B}" type="presParOf" srcId="{2E2FDB9E-6113-B942-A7C4-0AECA1DF0458}" destId="{B2BE16F4-1090-B04A-BE6D-AF158032C3D2}" srcOrd="1" destOrd="0" presId="urn:microsoft.com/office/officeart/2005/8/layout/orgChart1"/>
    <dgm:cxn modelId="{3B0AB47B-3990-42FE-B2C7-4757950BC9DA}" type="presParOf" srcId="{61CC527F-C8BE-B149-B1BE-1295701D98C8}" destId="{FD989742-505F-F940-8364-C6035F6AD739}" srcOrd="1" destOrd="0" presId="urn:microsoft.com/office/officeart/2005/8/layout/orgChart1"/>
    <dgm:cxn modelId="{9F5FC9C3-B13A-4920-8F23-702095CF9547}" type="presParOf" srcId="{61CC527F-C8BE-B149-B1BE-1295701D98C8}" destId="{1FB572E7-9C8D-3B4C-8CFE-328A16B0BEA7}" srcOrd="2" destOrd="0" presId="urn:microsoft.com/office/officeart/2005/8/layout/orgChart1"/>
    <dgm:cxn modelId="{25D20413-0F98-4DBD-8F3F-EE19E7EE403D}" type="presParOf" srcId="{A7B4D2F2-2C19-4B0D-A234-963EDA88BDAA}" destId="{13D5172F-213D-496D-BC3A-15C65DBB3956}" srcOrd="2" destOrd="0" presId="urn:microsoft.com/office/officeart/2005/8/layout/orgChart1"/>
    <dgm:cxn modelId="{819D77E4-E0D8-49B9-9596-1230132F6DEC}" type="presParOf" srcId="{A7B4D2F2-2C19-4B0D-A234-963EDA88BDAA}" destId="{C324E2E2-265C-4DDB-90D6-DEFDAF3B1B88}" srcOrd="3" destOrd="0" presId="urn:microsoft.com/office/officeart/2005/8/layout/orgChart1"/>
    <dgm:cxn modelId="{A09AC411-8F11-4C19-901E-530AAF60AE79}" type="presParOf" srcId="{C324E2E2-265C-4DDB-90D6-DEFDAF3B1B88}" destId="{16A2BFB1-FED6-4CCB-8477-8CE5EA07D6B6}" srcOrd="0" destOrd="0" presId="urn:microsoft.com/office/officeart/2005/8/layout/orgChart1"/>
    <dgm:cxn modelId="{0BAF385C-C9B6-4815-A707-A6F3856E2F8E}" type="presParOf" srcId="{16A2BFB1-FED6-4CCB-8477-8CE5EA07D6B6}" destId="{AEDDD78B-1765-4760-89B4-2EE615367CCE}" srcOrd="0" destOrd="0" presId="urn:microsoft.com/office/officeart/2005/8/layout/orgChart1"/>
    <dgm:cxn modelId="{121C74E7-0AD5-466B-B076-DEB585FE9111}" type="presParOf" srcId="{16A2BFB1-FED6-4CCB-8477-8CE5EA07D6B6}" destId="{7691546B-B401-453B-9D0A-B30993A1B0A0}" srcOrd="1" destOrd="0" presId="urn:microsoft.com/office/officeart/2005/8/layout/orgChart1"/>
    <dgm:cxn modelId="{9EC66F93-EB52-4B3A-AF1E-3E011303D4ED}" type="presParOf" srcId="{C324E2E2-265C-4DDB-90D6-DEFDAF3B1B88}" destId="{08715D57-DDAD-4D46-A278-01A7C251BAA6}" srcOrd="1" destOrd="0" presId="urn:microsoft.com/office/officeart/2005/8/layout/orgChart1"/>
    <dgm:cxn modelId="{63EC2960-32E5-4809-858E-AC5C9EAF342C}" type="presParOf" srcId="{C324E2E2-265C-4DDB-90D6-DEFDAF3B1B88}" destId="{F4B285E3-4E0D-45A5-ACEF-198DD7626B98}" srcOrd="2" destOrd="0" presId="urn:microsoft.com/office/officeart/2005/8/layout/orgChart1"/>
    <dgm:cxn modelId="{B2DEDD55-4C63-432A-BCCC-A02665194AA6}" type="presParOf" srcId="{F7BBDE6E-911D-4D68-B380-8F1FEEDAEB80}" destId="{785E6E22-6C2F-45C4-909D-9DE707A155D9}" srcOrd="2" destOrd="0" presId="urn:microsoft.com/office/officeart/2005/8/layout/orgChart1"/>
    <dgm:cxn modelId="{A49A5DA3-39A2-490B-8B56-9DA0844A24F9}" type="presParOf" srcId="{66AEAB11-D067-4B4C-B756-003996D2123F}" destId="{EDE9B1AB-BFB1-40FF-AEC6-AAAFBF472E01}" srcOrd="3" destOrd="0" presId="urn:microsoft.com/office/officeart/2005/8/layout/orgChart1"/>
    <dgm:cxn modelId="{97460157-E709-40AC-B434-03466281CBD5}" type="presParOf" srcId="{EDE9B1AB-BFB1-40FF-AEC6-AAAFBF472E01}" destId="{91A23B21-EF1A-4870-A021-8218CE777548}" srcOrd="0" destOrd="0" presId="urn:microsoft.com/office/officeart/2005/8/layout/orgChart1"/>
    <dgm:cxn modelId="{44AB4E73-2EEF-443C-B7DB-32696ECB89E6}" type="presParOf" srcId="{91A23B21-EF1A-4870-A021-8218CE777548}" destId="{F886AAE4-8EA5-48C2-84B8-329DC966C879}" srcOrd="0" destOrd="0" presId="urn:microsoft.com/office/officeart/2005/8/layout/orgChart1"/>
    <dgm:cxn modelId="{2564AA0F-1C02-4822-9294-E480269B4D9C}" type="presParOf" srcId="{91A23B21-EF1A-4870-A021-8218CE777548}" destId="{2FD0FFB0-2251-45B8-A9F2-015170B28B09}" srcOrd="1" destOrd="0" presId="urn:microsoft.com/office/officeart/2005/8/layout/orgChart1"/>
    <dgm:cxn modelId="{3820F4F6-96D1-4E4E-8F09-29574CC8BECF}" type="presParOf" srcId="{EDE9B1AB-BFB1-40FF-AEC6-AAAFBF472E01}" destId="{61B782FB-C946-4571-A408-03354FACA2CF}" srcOrd="1" destOrd="0" presId="urn:microsoft.com/office/officeart/2005/8/layout/orgChart1"/>
    <dgm:cxn modelId="{FFD6DF2D-25B7-4D78-BD4A-014402FE66DA}" type="presParOf" srcId="{61B782FB-C946-4571-A408-03354FACA2CF}" destId="{01984612-7AB3-4397-802D-21FFBA032A81}" srcOrd="0" destOrd="0" presId="urn:microsoft.com/office/officeart/2005/8/layout/orgChart1"/>
    <dgm:cxn modelId="{2FD557F1-F874-453C-A6D2-549B37F4A42E}" type="presParOf" srcId="{61B782FB-C946-4571-A408-03354FACA2CF}" destId="{3F3F4826-52B4-6544-A33E-F7999A98E955}" srcOrd="1" destOrd="0" presId="urn:microsoft.com/office/officeart/2005/8/layout/orgChart1"/>
    <dgm:cxn modelId="{6F6F33BB-C60B-4FE3-90ED-81AF90E877E1}" type="presParOf" srcId="{3F3F4826-52B4-6544-A33E-F7999A98E955}" destId="{E9F4AB4E-F91A-3649-AD24-D0AFA55B4296}" srcOrd="0" destOrd="0" presId="urn:microsoft.com/office/officeart/2005/8/layout/orgChart1"/>
    <dgm:cxn modelId="{BD9DA090-262A-48FE-A6E6-C21980648BA4}" type="presParOf" srcId="{E9F4AB4E-F91A-3649-AD24-D0AFA55B4296}" destId="{B52FA657-7E8A-9B43-970E-9A202522B60D}" srcOrd="0" destOrd="0" presId="urn:microsoft.com/office/officeart/2005/8/layout/orgChart1"/>
    <dgm:cxn modelId="{FD55ECC4-09A9-439C-A09E-D0417D6026D9}" type="presParOf" srcId="{E9F4AB4E-F91A-3649-AD24-D0AFA55B4296}" destId="{82BFF16D-56AD-1649-A200-B6A594552A35}" srcOrd="1" destOrd="0" presId="urn:microsoft.com/office/officeart/2005/8/layout/orgChart1"/>
    <dgm:cxn modelId="{17CDC57E-1CBD-48BE-85B6-6E9973A4D003}" type="presParOf" srcId="{3F3F4826-52B4-6544-A33E-F7999A98E955}" destId="{4E58C24F-90D9-9048-A568-EE0B65CE7803}" srcOrd="1" destOrd="0" presId="urn:microsoft.com/office/officeart/2005/8/layout/orgChart1"/>
    <dgm:cxn modelId="{6FF0AB22-F460-4358-B376-EB5CB29474DB}" type="presParOf" srcId="{3F3F4826-52B4-6544-A33E-F7999A98E955}" destId="{3170A2AD-2B70-204E-9642-7633C3E302AD}" srcOrd="2" destOrd="0" presId="urn:microsoft.com/office/officeart/2005/8/layout/orgChart1"/>
    <dgm:cxn modelId="{396BC0C0-1B09-4D91-A318-47886E4AECE5}" type="presParOf" srcId="{61B782FB-C946-4571-A408-03354FACA2CF}" destId="{CBED3716-2726-4429-B060-EEFF531BB709}" srcOrd="2" destOrd="0" presId="urn:microsoft.com/office/officeart/2005/8/layout/orgChart1"/>
    <dgm:cxn modelId="{40209975-25BE-4910-A0F7-C022AF685F66}" type="presParOf" srcId="{61B782FB-C946-4571-A408-03354FACA2CF}" destId="{77794481-00D4-45DC-B85B-C3B4CBFF1F78}" srcOrd="3" destOrd="0" presId="urn:microsoft.com/office/officeart/2005/8/layout/orgChart1"/>
    <dgm:cxn modelId="{FD459C4A-3329-4A55-90DB-775F0BF44022}" type="presParOf" srcId="{77794481-00D4-45DC-B85B-C3B4CBFF1F78}" destId="{A96DF4AE-ED6C-4EBE-8F00-6F990F684D8F}" srcOrd="0" destOrd="0" presId="urn:microsoft.com/office/officeart/2005/8/layout/orgChart1"/>
    <dgm:cxn modelId="{647E4BCE-5E81-4613-B034-8218BAF99B97}" type="presParOf" srcId="{A96DF4AE-ED6C-4EBE-8F00-6F990F684D8F}" destId="{CB7D4BDC-0013-4557-9A15-328EC1091CA4}" srcOrd="0" destOrd="0" presId="urn:microsoft.com/office/officeart/2005/8/layout/orgChart1"/>
    <dgm:cxn modelId="{3B5E0110-5206-4D38-9C05-F5174829C96F}" type="presParOf" srcId="{A96DF4AE-ED6C-4EBE-8F00-6F990F684D8F}" destId="{FFE229C3-4F86-428D-8186-0194CA4BD96C}" srcOrd="1" destOrd="0" presId="urn:microsoft.com/office/officeart/2005/8/layout/orgChart1"/>
    <dgm:cxn modelId="{6F0F2512-778D-41BE-BD3B-B4E2837D17E4}" type="presParOf" srcId="{77794481-00D4-45DC-B85B-C3B4CBFF1F78}" destId="{5AA0928E-81EC-4400-A02D-CA35D834F19C}" srcOrd="1" destOrd="0" presId="urn:microsoft.com/office/officeart/2005/8/layout/orgChart1"/>
    <dgm:cxn modelId="{675B2F0A-00A0-44D3-9FD3-F1A6A15D6612}" type="presParOf" srcId="{77794481-00D4-45DC-B85B-C3B4CBFF1F78}" destId="{2F05D39E-2BC5-4817-B2C0-E7B85B13186B}" srcOrd="2" destOrd="0" presId="urn:microsoft.com/office/officeart/2005/8/layout/orgChart1"/>
    <dgm:cxn modelId="{E18A790A-44D8-43CE-802F-CA6F371985B3}" type="presParOf" srcId="{EDE9B1AB-BFB1-40FF-AEC6-AAAFBF472E01}" destId="{690B3B1C-2492-4D2A-BC0C-7CFDF5E9403D}" srcOrd="2" destOrd="0" presId="urn:microsoft.com/office/officeart/2005/8/layout/orgChart1"/>
    <dgm:cxn modelId="{F7F61543-0FFE-48E8-BEB5-081910585B3B}" type="presParOf" srcId="{66AEAB11-D067-4B4C-B756-003996D2123F}" destId="{3C9FA97B-7DBC-6F4B-9444-7A29DB2D4C49}" srcOrd="4" destOrd="0" presId="urn:microsoft.com/office/officeart/2005/8/layout/orgChart1"/>
    <dgm:cxn modelId="{18DE0C69-8715-4BF5-A242-7FFE64EE7B3B}" type="presParOf" srcId="{3C9FA97B-7DBC-6F4B-9444-7A29DB2D4C49}" destId="{CBFAADCA-1FAE-FF47-A3BC-AD968DFC714A}" srcOrd="0" destOrd="0" presId="urn:microsoft.com/office/officeart/2005/8/layout/orgChart1"/>
    <dgm:cxn modelId="{5E58E38C-1196-46AE-BAD8-619EB428A316}" type="presParOf" srcId="{CBFAADCA-1FAE-FF47-A3BC-AD968DFC714A}" destId="{0DCFD849-A953-8042-9A60-B9C8846B3C6D}" srcOrd="0" destOrd="0" presId="urn:microsoft.com/office/officeart/2005/8/layout/orgChart1"/>
    <dgm:cxn modelId="{C6ACEEE8-1A1D-44EF-8146-676681DC7356}" type="presParOf" srcId="{CBFAADCA-1FAE-FF47-A3BC-AD968DFC714A}" destId="{2AF8985F-9729-0847-B26A-7C63930E99AF}" srcOrd="1" destOrd="0" presId="urn:microsoft.com/office/officeart/2005/8/layout/orgChart1"/>
    <dgm:cxn modelId="{0AA9DC26-1F24-4598-AACF-83C8F684E6E6}" type="presParOf" srcId="{3C9FA97B-7DBC-6F4B-9444-7A29DB2D4C49}" destId="{C1538E06-713A-2A4B-A443-F09D97A86524}" srcOrd="1" destOrd="0" presId="urn:microsoft.com/office/officeart/2005/8/layout/orgChart1"/>
    <dgm:cxn modelId="{9871D8C4-76AE-4242-8F77-B112F1B10800}" type="presParOf" srcId="{C1538E06-713A-2A4B-A443-F09D97A86524}" destId="{F48700EF-D956-44AC-8F90-62A1928B96A8}" srcOrd="0" destOrd="0" presId="urn:microsoft.com/office/officeart/2005/8/layout/orgChart1"/>
    <dgm:cxn modelId="{F42A2198-3448-486A-A0F4-DC5D8943CF98}" type="presParOf" srcId="{C1538E06-713A-2A4B-A443-F09D97A86524}" destId="{D358E562-94DF-7B40-81E0-5076CEE17079}" srcOrd="1" destOrd="0" presId="urn:microsoft.com/office/officeart/2005/8/layout/orgChart1"/>
    <dgm:cxn modelId="{C0B20EB8-DB84-4E2A-8E5E-833F1EB98623}" type="presParOf" srcId="{D358E562-94DF-7B40-81E0-5076CEE17079}" destId="{078E630E-9E81-4944-B7C7-A68C57B390FF}" srcOrd="0" destOrd="0" presId="urn:microsoft.com/office/officeart/2005/8/layout/orgChart1"/>
    <dgm:cxn modelId="{8B5F4CB3-3C59-4529-89F2-B9EA71B0A3FF}" type="presParOf" srcId="{078E630E-9E81-4944-B7C7-A68C57B390FF}" destId="{B251F5DE-AECA-C24B-9565-F7B091543883}" srcOrd="0" destOrd="0" presId="urn:microsoft.com/office/officeart/2005/8/layout/orgChart1"/>
    <dgm:cxn modelId="{015C10D8-3E4D-44CD-92B0-BF7B74FB8185}" type="presParOf" srcId="{078E630E-9E81-4944-B7C7-A68C57B390FF}" destId="{A71A9088-0240-024F-8489-A549AC38BEC7}" srcOrd="1" destOrd="0" presId="urn:microsoft.com/office/officeart/2005/8/layout/orgChart1"/>
    <dgm:cxn modelId="{E4263732-0E75-4367-A4AE-3AEEF17866A0}" type="presParOf" srcId="{D358E562-94DF-7B40-81E0-5076CEE17079}" destId="{7D533436-703E-1744-A3A3-8E004C04976D}" srcOrd="1" destOrd="0" presId="urn:microsoft.com/office/officeart/2005/8/layout/orgChart1"/>
    <dgm:cxn modelId="{EC74461B-0DF7-4AB3-8095-3F4FBAA6AED8}" type="presParOf" srcId="{D358E562-94DF-7B40-81E0-5076CEE17079}" destId="{B83CC979-B8F1-A740-A5E9-51C2E6D67922}" srcOrd="2" destOrd="0" presId="urn:microsoft.com/office/officeart/2005/8/layout/orgChart1"/>
    <dgm:cxn modelId="{3D4C8BA8-CC9B-4D6D-B498-7788074D9127}" type="presParOf" srcId="{C1538E06-713A-2A4B-A443-F09D97A86524}" destId="{A7175E03-C51B-4814-8E30-9210C98C5F03}" srcOrd="2" destOrd="0" presId="urn:microsoft.com/office/officeart/2005/8/layout/orgChart1"/>
    <dgm:cxn modelId="{C1BA6107-BC30-4F20-B62F-9B20F0341F55}" type="presParOf" srcId="{C1538E06-713A-2A4B-A443-F09D97A86524}" destId="{AAB29CF5-FF69-4D8F-825F-C2C3BBC27A07}" srcOrd="3" destOrd="0" presId="urn:microsoft.com/office/officeart/2005/8/layout/orgChart1"/>
    <dgm:cxn modelId="{7EDAE9E3-F675-4E33-82A4-096CAA9C03BC}" type="presParOf" srcId="{AAB29CF5-FF69-4D8F-825F-C2C3BBC27A07}" destId="{FFD3C72F-4268-4498-A998-171F441189C6}" srcOrd="0" destOrd="0" presId="urn:microsoft.com/office/officeart/2005/8/layout/orgChart1"/>
    <dgm:cxn modelId="{2876EF20-3588-48F3-AB9E-C76690738272}" type="presParOf" srcId="{FFD3C72F-4268-4498-A998-171F441189C6}" destId="{0B3EC8D5-3DD8-4BBD-8F68-8038D6A6D7C6}" srcOrd="0" destOrd="0" presId="urn:microsoft.com/office/officeart/2005/8/layout/orgChart1"/>
    <dgm:cxn modelId="{D6A6337E-9442-487E-A413-CA4A660A570A}" type="presParOf" srcId="{FFD3C72F-4268-4498-A998-171F441189C6}" destId="{CA5E2F72-60F5-48DE-BA03-31ADE5526C52}" srcOrd="1" destOrd="0" presId="urn:microsoft.com/office/officeart/2005/8/layout/orgChart1"/>
    <dgm:cxn modelId="{3AC48646-B8BD-45FC-9DCC-E05AD20ECA30}" type="presParOf" srcId="{AAB29CF5-FF69-4D8F-825F-C2C3BBC27A07}" destId="{FCB43604-7BBC-40E7-8D4C-6011D0269143}" srcOrd="1" destOrd="0" presId="urn:microsoft.com/office/officeart/2005/8/layout/orgChart1"/>
    <dgm:cxn modelId="{3291B0E1-39D5-4940-B7D3-D91B1C3F4F1E}" type="presParOf" srcId="{AAB29CF5-FF69-4D8F-825F-C2C3BBC27A07}" destId="{8E34F985-78F1-4BCA-AFAA-1945C281EED7}" srcOrd="2" destOrd="0" presId="urn:microsoft.com/office/officeart/2005/8/layout/orgChart1"/>
    <dgm:cxn modelId="{AC23F9A0-9413-4E27-BD0B-93B3B13B0A77}" type="presParOf" srcId="{3C9FA97B-7DBC-6F4B-9444-7A29DB2D4C49}" destId="{D8250756-DFE3-2048-ABDE-1847325FBC3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CFD849-A953-8042-9A60-B9C8846B3C6D}">
      <dsp:nvSpPr>
        <dsp:cNvPr id="0" name=""/>
        <dsp:cNvSpPr/>
      </dsp:nvSpPr>
      <dsp:spPr>
        <a:xfrm>
          <a:off x="398963" y="797"/>
          <a:ext cx="4582263" cy="8272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Leadership Committee: </a:t>
          </a:r>
          <a:br>
            <a:rPr lang="en-US" sz="2000" kern="1200" dirty="0" smtClean="0"/>
          </a:br>
          <a:r>
            <a:rPr lang="en-US" sz="2000" kern="1200" dirty="0" smtClean="0"/>
            <a:t>Baylor Leaders &amp; FWAYAOC Leaders</a:t>
          </a:r>
          <a:endParaRPr lang="en-US" sz="2000" kern="1200" dirty="0"/>
        </a:p>
      </dsp:txBody>
      <dsp:txXfrm>
        <a:off x="398963" y="797"/>
        <a:ext cx="4582263" cy="8272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175E03-C51B-4814-8E30-9210C98C5F03}">
      <dsp:nvSpPr>
        <dsp:cNvPr id="0" name=""/>
        <dsp:cNvSpPr/>
      </dsp:nvSpPr>
      <dsp:spPr>
        <a:xfrm>
          <a:off x="6410381" y="1072892"/>
          <a:ext cx="144443" cy="23302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0234"/>
              </a:lnTo>
              <a:lnTo>
                <a:pt x="144443" y="233023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8700EF-D956-44AC-8F90-62A1928B96A8}">
      <dsp:nvSpPr>
        <dsp:cNvPr id="0" name=""/>
        <dsp:cNvSpPr/>
      </dsp:nvSpPr>
      <dsp:spPr>
        <a:xfrm>
          <a:off x="6410381" y="1072892"/>
          <a:ext cx="144443" cy="7384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8484"/>
              </a:lnTo>
              <a:lnTo>
                <a:pt x="144443" y="73848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ED3716-2726-4429-B060-EEFF531BB709}">
      <dsp:nvSpPr>
        <dsp:cNvPr id="0" name=""/>
        <dsp:cNvSpPr/>
      </dsp:nvSpPr>
      <dsp:spPr>
        <a:xfrm>
          <a:off x="4840339" y="1060345"/>
          <a:ext cx="144443" cy="23688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8884"/>
              </a:lnTo>
              <a:lnTo>
                <a:pt x="144443" y="236888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984612-7AB3-4397-802D-21FFBA032A81}">
      <dsp:nvSpPr>
        <dsp:cNvPr id="0" name=""/>
        <dsp:cNvSpPr/>
      </dsp:nvSpPr>
      <dsp:spPr>
        <a:xfrm>
          <a:off x="4840339" y="1060345"/>
          <a:ext cx="144443" cy="764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4091"/>
              </a:lnTo>
              <a:lnTo>
                <a:pt x="144443" y="76409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D5172F-213D-496D-BC3A-15C65DBB3956}">
      <dsp:nvSpPr>
        <dsp:cNvPr id="0" name=""/>
        <dsp:cNvSpPr/>
      </dsp:nvSpPr>
      <dsp:spPr>
        <a:xfrm>
          <a:off x="3270297" y="1022702"/>
          <a:ext cx="144443" cy="24326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2672"/>
              </a:lnTo>
              <a:lnTo>
                <a:pt x="144443" y="243267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094F37-B022-4FBA-B337-61725A6742E6}">
      <dsp:nvSpPr>
        <dsp:cNvPr id="0" name=""/>
        <dsp:cNvSpPr/>
      </dsp:nvSpPr>
      <dsp:spPr>
        <a:xfrm>
          <a:off x="3270297" y="1022702"/>
          <a:ext cx="144443" cy="7896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9698"/>
              </a:lnTo>
              <a:lnTo>
                <a:pt x="144443" y="78969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A8D60C-6746-41C2-8A48-599E86F5EEF0}">
      <dsp:nvSpPr>
        <dsp:cNvPr id="0" name=""/>
        <dsp:cNvSpPr/>
      </dsp:nvSpPr>
      <dsp:spPr>
        <a:xfrm>
          <a:off x="1700255" y="1010155"/>
          <a:ext cx="156991" cy="24321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2160"/>
              </a:lnTo>
              <a:lnTo>
                <a:pt x="156991" y="243216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171754-2915-4ACC-9729-488F34ABE894}">
      <dsp:nvSpPr>
        <dsp:cNvPr id="0" name=""/>
        <dsp:cNvSpPr/>
      </dsp:nvSpPr>
      <dsp:spPr>
        <a:xfrm>
          <a:off x="1700255" y="1010155"/>
          <a:ext cx="144443" cy="7907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0723"/>
              </a:lnTo>
              <a:lnTo>
                <a:pt x="144443" y="79072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939509-0F4E-4B9F-9DC3-98D8581FDAA0}">
      <dsp:nvSpPr>
        <dsp:cNvPr id="0" name=""/>
        <dsp:cNvSpPr/>
      </dsp:nvSpPr>
      <dsp:spPr>
        <a:xfrm>
          <a:off x="130213" y="997608"/>
          <a:ext cx="144443" cy="24447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4707"/>
              </a:lnTo>
              <a:lnTo>
                <a:pt x="144443" y="2444707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9CDE1A-93DD-42D0-A197-7AAC21AF3D7D}">
      <dsp:nvSpPr>
        <dsp:cNvPr id="0" name=""/>
        <dsp:cNvSpPr/>
      </dsp:nvSpPr>
      <dsp:spPr>
        <a:xfrm>
          <a:off x="130213" y="997608"/>
          <a:ext cx="144443" cy="8570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7048"/>
              </a:lnTo>
              <a:lnTo>
                <a:pt x="144443" y="85704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E9E269-9B26-41E8-9122-59B42467CF82}">
      <dsp:nvSpPr>
        <dsp:cNvPr id="0" name=""/>
        <dsp:cNvSpPr/>
      </dsp:nvSpPr>
      <dsp:spPr>
        <a:xfrm>
          <a:off x="458" y="348830"/>
          <a:ext cx="1297555" cy="6487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Operations</a:t>
          </a:r>
          <a:endParaRPr lang="en-US" sz="1300" kern="1200" dirty="0"/>
        </a:p>
      </dsp:txBody>
      <dsp:txXfrm>
        <a:off x="458" y="348830"/>
        <a:ext cx="1297555" cy="648777"/>
      </dsp:txXfrm>
    </dsp:sp>
    <dsp:sp modelId="{8885E7D7-6F2C-DE48-B633-0210FDAFF6B0}">
      <dsp:nvSpPr>
        <dsp:cNvPr id="0" name=""/>
        <dsp:cNvSpPr/>
      </dsp:nvSpPr>
      <dsp:spPr>
        <a:xfrm>
          <a:off x="274657" y="1530267"/>
          <a:ext cx="1297555" cy="6487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Co-Chairs</a:t>
          </a:r>
        </a:p>
      </dsp:txBody>
      <dsp:txXfrm>
        <a:off x="274657" y="1530267"/>
        <a:ext cx="1297555" cy="648777"/>
      </dsp:txXfrm>
    </dsp:sp>
    <dsp:sp modelId="{94720DD7-CEE7-4B85-BC81-80CFA82215DB}">
      <dsp:nvSpPr>
        <dsp:cNvPr id="0" name=""/>
        <dsp:cNvSpPr/>
      </dsp:nvSpPr>
      <dsp:spPr>
        <a:xfrm>
          <a:off x="274657" y="2782888"/>
          <a:ext cx="1297555" cy="131885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Team</a:t>
          </a:r>
          <a:endParaRPr lang="en-US" sz="1300" kern="1200" dirty="0"/>
        </a:p>
      </dsp:txBody>
      <dsp:txXfrm>
        <a:off x="274657" y="2782888"/>
        <a:ext cx="1297555" cy="1318854"/>
      </dsp:txXfrm>
    </dsp:sp>
    <dsp:sp modelId="{8F6BF303-D97F-46F9-BA64-DE30407F4FEC}">
      <dsp:nvSpPr>
        <dsp:cNvPr id="0" name=""/>
        <dsp:cNvSpPr/>
      </dsp:nvSpPr>
      <dsp:spPr>
        <a:xfrm>
          <a:off x="1570500" y="361377"/>
          <a:ext cx="1297555" cy="6487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300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300" kern="1200" dirty="0" smtClean="0"/>
            <a:t>Fund Raising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1570500" y="361377"/>
        <a:ext cx="1297555" cy="648777"/>
      </dsp:txXfrm>
    </dsp:sp>
    <dsp:sp modelId="{DD7EE589-15F1-5243-99F3-2E2EFBF7184D}">
      <dsp:nvSpPr>
        <dsp:cNvPr id="0" name=""/>
        <dsp:cNvSpPr/>
      </dsp:nvSpPr>
      <dsp:spPr>
        <a:xfrm>
          <a:off x="1844699" y="1476490"/>
          <a:ext cx="1297555" cy="6487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Co-chairs</a:t>
          </a:r>
          <a:endParaRPr lang="en-US" sz="1300" kern="1200" dirty="0"/>
        </a:p>
      </dsp:txBody>
      <dsp:txXfrm>
        <a:off x="1844699" y="1476490"/>
        <a:ext cx="1297555" cy="648777"/>
      </dsp:txXfrm>
    </dsp:sp>
    <dsp:sp modelId="{27483DAC-07CB-4CEA-8CD2-7FC661481F63}">
      <dsp:nvSpPr>
        <dsp:cNvPr id="0" name=""/>
        <dsp:cNvSpPr/>
      </dsp:nvSpPr>
      <dsp:spPr>
        <a:xfrm>
          <a:off x="1857246" y="2769828"/>
          <a:ext cx="1297555" cy="13449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Team</a:t>
          </a:r>
          <a:endParaRPr lang="en-US" sz="1300" kern="1200" dirty="0"/>
        </a:p>
      </dsp:txBody>
      <dsp:txXfrm>
        <a:off x="1857246" y="2769828"/>
        <a:ext cx="1297555" cy="1344974"/>
      </dsp:txXfrm>
    </dsp:sp>
    <dsp:sp modelId="{4D229DDD-A053-42B5-B310-62697AA101E0}">
      <dsp:nvSpPr>
        <dsp:cNvPr id="0" name=""/>
        <dsp:cNvSpPr/>
      </dsp:nvSpPr>
      <dsp:spPr>
        <a:xfrm>
          <a:off x="3140541" y="373925"/>
          <a:ext cx="1297555" cy="6487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300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300" kern="1200" dirty="0" smtClean="0"/>
            <a:t>Marketing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3140541" y="373925"/>
        <a:ext cx="1297555" cy="648777"/>
      </dsp:txXfrm>
    </dsp:sp>
    <dsp:sp modelId="{F6E0F47F-55FB-0947-876D-3D03B75FBB65}">
      <dsp:nvSpPr>
        <dsp:cNvPr id="0" name=""/>
        <dsp:cNvSpPr/>
      </dsp:nvSpPr>
      <dsp:spPr>
        <a:xfrm>
          <a:off x="3414741" y="1488012"/>
          <a:ext cx="1297555" cy="6487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Co-Chairs</a:t>
          </a:r>
          <a:endParaRPr lang="en-US" sz="1300" kern="1200" dirty="0"/>
        </a:p>
      </dsp:txBody>
      <dsp:txXfrm>
        <a:off x="3414741" y="1488012"/>
        <a:ext cx="1297555" cy="648777"/>
      </dsp:txXfrm>
    </dsp:sp>
    <dsp:sp modelId="{AEDDD78B-1765-4760-89B4-2EE615367CCE}">
      <dsp:nvSpPr>
        <dsp:cNvPr id="0" name=""/>
        <dsp:cNvSpPr/>
      </dsp:nvSpPr>
      <dsp:spPr>
        <a:xfrm>
          <a:off x="3414741" y="2782888"/>
          <a:ext cx="1297555" cy="13449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Team</a:t>
          </a:r>
          <a:endParaRPr lang="en-US" sz="1300" kern="1200" dirty="0"/>
        </a:p>
      </dsp:txBody>
      <dsp:txXfrm>
        <a:off x="3414741" y="2782888"/>
        <a:ext cx="1297555" cy="1344974"/>
      </dsp:txXfrm>
    </dsp:sp>
    <dsp:sp modelId="{F886AAE4-8EA5-48C2-84B8-329DC966C879}">
      <dsp:nvSpPr>
        <dsp:cNvPr id="0" name=""/>
        <dsp:cNvSpPr/>
      </dsp:nvSpPr>
      <dsp:spPr>
        <a:xfrm>
          <a:off x="4710583" y="411567"/>
          <a:ext cx="1297555" cy="6487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300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300" kern="1200" dirty="0" smtClean="0"/>
            <a:t>General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4710583" y="411567"/>
        <a:ext cx="1297555" cy="648777"/>
      </dsp:txXfrm>
    </dsp:sp>
    <dsp:sp modelId="{B52FA657-7E8A-9B43-970E-9A202522B60D}">
      <dsp:nvSpPr>
        <dsp:cNvPr id="0" name=""/>
        <dsp:cNvSpPr/>
      </dsp:nvSpPr>
      <dsp:spPr>
        <a:xfrm>
          <a:off x="4984783" y="1500047"/>
          <a:ext cx="1297555" cy="6487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Co-chairs</a:t>
          </a:r>
          <a:endParaRPr lang="en-US" sz="1300" kern="1200" dirty="0"/>
        </a:p>
      </dsp:txBody>
      <dsp:txXfrm>
        <a:off x="4984783" y="1500047"/>
        <a:ext cx="1297555" cy="648777"/>
      </dsp:txXfrm>
    </dsp:sp>
    <dsp:sp modelId="{CB7D4BDC-0013-4557-9A15-328EC1091CA4}">
      <dsp:nvSpPr>
        <dsp:cNvPr id="0" name=""/>
        <dsp:cNvSpPr/>
      </dsp:nvSpPr>
      <dsp:spPr>
        <a:xfrm>
          <a:off x="4984783" y="2769828"/>
          <a:ext cx="1297555" cy="13188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Team</a:t>
          </a:r>
          <a:endParaRPr lang="en-US" sz="1300" kern="1200" dirty="0"/>
        </a:p>
      </dsp:txBody>
      <dsp:txXfrm>
        <a:off x="4984783" y="2769828"/>
        <a:ext cx="1297555" cy="1318802"/>
      </dsp:txXfrm>
    </dsp:sp>
    <dsp:sp modelId="{0DCFD849-A953-8042-9A60-B9C8846B3C6D}">
      <dsp:nvSpPr>
        <dsp:cNvPr id="0" name=""/>
        <dsp:cNvSpPr/>
      </dsp:nvSpPr>
      <dsp:spPr>
        <a:xfrm>
          <a:off x="6280625" y="424114"/>
          <a:ext cx="1297555" cy="6487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300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300" kern="1200" dirty="0" smtClean="0"/>
            <a:t>Facilities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6280625" y="424114"/>
        <a:ext cx="1297555" cy="648777"/>
      </dsp:txXfrm>
    </dsp:sp>
    <dsp:sp modelId="{B251F5DE-AECA-C24B-9565-F7B091543883}">
      <dsp:nvSpPr>
        <dsp:cNvPr id="0" name=""/>
        <dsp:cNvSpPr/>
      </dsp:nvSpPr>
      <dsp:spPr>
        <a:xfrm>
          <a:off x="6554825" y="1486987"/>
          <a:ext cx="1297555" cy="6487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Co-chairs</a:t>
          </a:r>
          <a:endParaRPr lang="en-US" sz="1300" kern="1200" dirty="0"/>
        </a:p>
      </dsp:txBody>
      <dsp:txXfrm>
        <a:off x="6554825" y="1486987"/>
        <a:ext cx="1297555" cy="648777"/>
      </dsp:txXfrm>
    </dsp:sp>
    <dsp:sp modelId="{0B3EC8D5-3DD8-4BBD-8F68-8038D6A6D7C6}">
      <dsp:nvSpPr>
        <dsp:cNvPr id="0" name=""/>
        <dsp:cNvSpPr/>
      </dsp:nvSpPr>
      <dsp:spPr>
        <a:xfrm>
          <a:off x="6554825" y="2756768"/>
          <a:ext cx="1297555" cy="12927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glow" dir="tl">
            <a:rot lat="0" lon="0" rev="1800000"/>
          </a:lightRig>
        </a:scene3d>
        <a:sp3d contourW="10160" prstMaterial="dkEdge">
          <a:bevelT w="0" h="0" prst="angle"/>
          <a:contourClr>
            <a:schemeClr val="accent1">
              <a:hueOff val="0"/>
              <a:satOff val="0"/>
              <a:lumOff val="0"/>
              <a:alphaOff val="0"/>
              <a:shade val="3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Team</a:t>
          </a:r>
          <a:endParaRPr lang="en-US" sz="1300" kern="1200" dirty="0"/>
        </a:p>
      </dsp:txBody>
      <dsp:txXfrm>
        <a:off x="6554825" y="2756768"/>
        <a:ext cx="1297555" cy="12927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89D15-DB79-604B-9506-CAB8D26EF0F8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21B833-7253-AC44-95A7-C5D8ACA15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698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B49168-5239-DF4B-80A9-C7B08F238663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B49168-5239-DF4B-80A9-C7B08F238663}" type="slidenum">
              <a:rPr lang="en-US"/>
              <a:pPr/>
              <a:t>3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blipFill>
            <a:blip r:embed="rId2"/>
            <a:tile tx="0" ty="0" sx="100000" sy="100000" flip="none" algn="tl"/>
          </a:blip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4F8C-1ADC-BF4A-9CEF-94426B4AA78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A30303D-8EF2-0F46-9C03-503DEF4B1E7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4F8C-1ADC-BF4A-9CEF-94426B4AA78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303D-8EF2-0F46-9C03-503DEF4B1E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4F8C-1ADC-BF4A-9CEF-94426B4AA78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303D-8EF2-0F46-9C03-503DEF4B1E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4F8C-1ADC-BF4A-9CEF-94426B4AA78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303D-8EF2-0F46-9C03-503DEF4B1E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blipFill>
            <a:blip r:embed="rId2"/>
            <a:tile tx="0" ty="0" sx="100000" sy="100000" flip="none" algn="tl"/>
          </a:blip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4F8C-1ADC-BF4A-9CEF-94426B4AA78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399"/>
            <a:ext cx="8265160" cy="2937565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55100" y="1683026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303D-8EF2-0F46-9C03-503DEF4B1E7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496" y="1828800"/>
            <a:ext cx="7696200" cy="976906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62940" y="2805706"/>
            <a:ext cx="7818120" cy="3078258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2805707"/>
            <a:ext cx="7696200" cy="3171024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2805706"/>
            <a:ext cx="7817599" cy="307825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4F8C-1ADC-BF4A-9CEF-94426B4AA78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303D-8EF2-0F46-9C03-503DEF4B1E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4F8C-1ADC-BF4A-9CEF-94426B4AA78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303D-8EF2-0F46-9C03-503DEF4B1E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4F8C-1ADC-BF4A-9CEF-94426B4AA78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303D-8EF2-0F46-9C03-503DEF4B1E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4F8C-1ADC-BF4A-9CEF-94426B4AA78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303D-8EF2-0F46-9C03-503DEF4B1E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4F8C-1ADC-BF4A-9CEF-94426B4AA78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303D-8EF2-0F46-9C03-503DEF4B1E7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4F8C-1ADC-BF4A-9CEF-94426B4AA78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303D-8EF2-0F46-9C03-503DEF4B1E7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blipFill>
            <a:blip r:embed="rId13"/>
            <a:tile tx="0" ty="0" sx="100000" sy="100000" flip="none" algn="tl"/>
          </a:blip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9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9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1EFF805B-1A46-4BFE-B862-B5C98F97760C}" type="slidenum">
              <a:rPr lang="en-US" smtClean="0">
                <a:solidFill>
                  <a:prstClr val="black">
                    <a:tint val="95000"/>
                  </a:prstClr>
                </a:solidFill>
                <a:latin typeface="Arial" charset="0"/>
                <a:ea typeface="ＭＳ Ｐゴシック" charset="-128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9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b="1" i="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OCTOBER 20,2014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6230" r="64311" b="44654"/>
          <a:stretch/>
        </p:blipFill>
        <p:spPr>
          <a:xfrm>
            <a:off x="370435" y="740923"/>
            <a:ext cx="7128268" cy="3792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04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 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Leadership Team meets every 2 weeks</a:t>
            </a:r>
          </a:p>
          <a:p>
            <a:r>
              <a:rPr lang="en-US" sz="3200" dirty="0" smtClean="0"/>
              <a:t>Steering committee meets monthly; Co-Chairs </a:t>
            </a:r>
            <a:r>
              <a:rPr lang="en-US" sz="3200" dirty="0"/>
              <a:t>report </a:t>
            </a:r>
            <a:r>
              <a:rPr lang="en-US" sz="3200" dirty="0" smtClean="0"/>
              <a:t>team progress</a:t>
            </a:r>
          </a:p>
          <a:p>
            <a:r>
              <a:rPr lang="en-US" sz="3200" dirty="0" smtClean="0"/>
              <a:t>Implementation teams meet as deemed necessary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44514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686800" cy="5105400"/>
          </a:xfrm>
        </p:spPr>
        <p:txBody>
          <a:bodyPr>
            <a:normAutofit/>
          </a:bodyPr>
          <a:lstStyle/>
          <a:p>
            <a:r>
              <a:rPr lang="en-US" b="1" dirty="0" smtClean="0"/>
              <a:t>Operations </a:t>
            </a:r>
            <a:r>
              <a:rPr lang="en-US" b="1" dirty="0"/>
              <a:t>Team </a:t>
            </a:r>
            <a:r>
              <a:rPr lang="en-US" dirty="0"/>
              <a:t>will address issues of unit staffing, operational plans</a:t>
            </a:r>
            <a:r>
              <a:rPr lang="en-US" dirty="0" smtClean="0"/>
              <a:t>, policies </a:t>
            </a:r>
            <a:r>
              <a:rPr lang="en-US" dirty="0"/>
              <a:t>and procedures, taking into account the requirements of hospital regulations and guidelines for AYA centers of </a:t>
            </a:r>
            <a:r>
              <a:rPr lang="en-US" dirty="0" smtClean="0"/>
              <a:t>excellence</a:t>
            </a:r>
          </a:p>
          <a:p>
            <a:pPr lvl="1"/>
            <a:r>
              <a:rPr lang="en-US" dirty="0" smtClean="0"/>
              <a:t>CO-CHAIRS:</a:t>
            </a:r>
          </a:p>
          <a:p>
            <a:pPr lvl="2"/>
            <a:r>
              <a:rPr lang="en-US" dirty="0" smtClean="0"/>
              <a:t>Teresa Clark, Cook Children’s</a:t>
            </a:r>
          </a:p>
          <a:p>
            <a:pPr lvl="2"/>
            <a:r>
              <a:rPr lang="en-US" dirty="0" smtClean="0"/>
              <a:t>Ellen Pitcher, Baylor All Saints</a:t>
            </a:r>
          </a:p>
          <a:p>
            <a:pPr lvl="2"/>
            <a:r>
              <a:rPr lang="en-US" dirty="0" smtClean="0"/>
              <a:t>Sue Shields, THR Harris FW</a:t>
            </a:r>
            <a:endParaRPr lang="en-US" dirty="0"/>
          </a:p>
          <a:p>
            <a:r>
              <a:rPr lang="en-US" b="1" dirty="0" smtClean="0"/>
              <a:t>Facilities </a:t>
            </a:r>
            <a:r>
              <a:rPr lang="en-US" b="1" dirty="0"/>
              <a:t>Team</a:t>
            </a:r>
            <a:r>
              <a:rPr lang="en-US" dirty="0"/>
              <a:t> will address the design and build out of physical </a:t>
            </a:r>
            <a:r>
              <a:rPr lang="en-US" dirty="0" smtClean="0"/>
              <a:t>unit</a:t>
            </a:r>
          </a:p>
          <a:p>
            <a:pPr lvl="1"/>
            <a:r>
              <a:rPr lang="en-US" dirty="0" smtClean="0"/>
              <a:t>CO-CHIARS: </a:t>
            </a:r>
          </a:p>
          <a:p>
            <a:pPr lvl="2"/>
            <a:r>
              <a:rPr lang="en-US" dirty="0" smtClean="0"/>
              <a:t>Stan Davis, Cook Children’s</a:t>
            </a:r>
          </a:p>
          <a:p>
            <a:pPr lvl="2"/>
            <a:r>
              <a:rPr lang="en-US" dirty="0" smtClean="0"/>
              <a:t>Janice Walker, Baylor All Saints</a:t>
            </a: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485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686800" cy="5105400"/>
          </a:xfrm>
        </p:spPr>
        <p:txBody>
          <a:bodyPr>
            <a:normAutofit/>
          </a:bodyPr>
          <a:lstStyle/>
          <a:p>
            <a:r>
              <a:rPr lang="en-US" b="1" dirty="0" smtClean="0"/>
              <a:t>Fundraising </a:t>
            </a:r>
            <a:r>
              <a:rPr lang="en-US" b="1" dirty="0"/>
              <a:t>Team </a:t>
            </a:r>
            <a:r>
              <a:rPr lang="en-US" dirty="0"/>
              <a:t>will develop and implement fundraising opportunities to support the capital and operational needs of the </a:t>
            </a:r>
            <a:r>
              <a:rPr lang="en-US" dirty="0" smtClean="0"/>
              <a:t>Unit</a:t>
            </a:r>
          </a:p>
          <a:p>
            <a:pPr lvl="1"/>
            <a:r>
              <a:rPr lang="en-US" dirty="0" smtClean="0"/>
              <a:t>CO-CHAIRS</a:t>
            </a:r>
          </a:p>
          <a:p>
            <a:pPr lvl="2"/>
            <a:r>
              <a:rPr lang="en-US" dirty="0" smtClean="0"/>
              <a:t>Kristie Gibson, Baylor All Saints</a:t>
            </a:r>
          </a:p>
          <a:p>
            <a:pPr lvl="2"/>
            <a:r>
              <a:rPr lang="en-US" dirty="0" smtClean="0"/>
              <a:t>TBD, Cook Children’s</a:t>
            </a:r>
            <a:r>
              <a:rPr lang="en-US" dirty="0"/>
              <a:t> </a:t>
            </a:r>
          </a:p>
          <a:p>
            <a:r>
              <a:rPr lang="en-US" b="1" dirty="0" smtClean="0"/>
              <a:t>Marketing </a:t>
            </a:r>
            <a:r>
              <a:rPr lang="en-US" b="1" dirty="0"/>
              <a:t>Team </a:t>
            </a:r>
            <a:r>
              <a:rPr lang="en-US" dirty="0"/>
              <a:t>will promote Unit in the communities served by Hospital and </a:t>
            </a:r>
            <a:r>
              <a:rPr lang="en-US" dirty="0" smtClean="0"/>
              <a:t>Coalition</a:t>
            </a:r>
          </a:p>
          <a:p>
            <a:pPr lvl="1"/>
            <a:r>
              <a:rPr lang="en-US" dirty="0" smtClean="0"/>
              <a:t>CO-CHAIRS:</a:t>
            </a:r>
          </a:p>
          <a:p>
            <a:pPr lvl="2"/>
            <a:r>
              <a:rPr lang="en-US" dirty="0" smtClean="0"/>
              <a:t>Debbie Dolan, FWAYAOC community</a:t>
            </a:r>
          </a:p>
          <a:p>
            <a:pPr lvl="2"/>
            <a:r>
              <a:rPr lang="en-US" dirty="0" smtClean="0"/>
              <a:t>TBD, THR Harris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050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686800" cy="5105400"/>
          </a:xfrm>
        </p:spPr>
        <p:txBody>
          <a:bodyPr>
            <a:normAutofit/>
          </a:bodyPr>
          <a:lstStyle/>
          <a:p>
            <a:r>
              <a:rPr lang="en-US" b="1" dirty="0" smtClean="0"/>
              <a:t>General </a:t>
            </a:r>
            <a:r>
              <a:rPr lang="en-US" b="1" dirty="0"/>
              <a:t>Team </a:t>
            </a:r>
            <a:r>
              <a:rPr lang="en-US" dirty="0"/>
              <a:t>will maintain an overall view of the unit project and mobilize Coalition membership and community to tasks as needed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CO-CHAIRS:</a:t>
            </a:r>
          </a:p>
          <a:p>
            <a:pPr lvl="2"/>
            <a:r>
              <a:rPr lang="en-US" dirty="0" smtClean="0"/>
              <a:t>Amy Hailey, THR Harris</a:t>
            </a:r>
          </a:p>
          <a:p>
            <a:pPr lvl="2"/>
            <a:r>
              <a:rPr lang="en-US" dirty="0" smtClean="0"/>
              <a:t>Lori Drew, </a:t>
            </a:r>
            <a:r>
              <a:rPr lang="en-US" dirty="0" err="1" smtClean="0"/>
              <a:t>Moncrief</a:t>
            </a:r>
            <a:r>
              <a:rPr lang="en-US" dirty="0" smtClean="0"/>
              <a:t> Cancer Institute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5272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FWAYAOC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36456" y="2911724"/>
            <a:ext cx="7696200" cy="3171024"/>
          </a:xfrm>
        </p:spPr>
        <p:txBody>
          <a:bodyPr/>
          <a:lstStyle/>
          <a:p>
            <a:pPr marL="925830" lvl="1" indent="-514350">
              <a:buFont typeface="Arial" panose="020B0604020202020204" pitchFamily="34" charset="0"/>
              <a:buChar char="•"/>
            </a:pPr>
            <a:r>
              <a:rPr lang="en-US" sz="3200" b="1" dirty="0"/>
              <a:t>Review Coalition priorities</a:t>
            </a:r>
          </a:p>
          <a:p>
            <a:pPr marL="925830" lvl="1" indent="-514350">
              <a:buFont typeface="Arial" panose="020B0604020202020204" pitchFamily="34" charset="0"/>
              <a:buChar char="•"/>
            </a:pPr>
            <a:r>
              <a:rPr lang="en-US" sz="3200" b="1" dirty="0"/>
              <a:t>Finances</a:t>
            </a:r>
          </a:p>
          <a:p>
            <a:pPr marL="925830" lvl="1" indent="-514350">
              <a:buFont typeface="Arial" panose="020B0604020202020204" pitchFamily="34" charset="0"/>
              <a:buChar char="•"/>
            </a:pPr>
            <a:r>
              <a:rPr lang="en-US" sz="3200" b="1" dirty="0"/>
              <a:t>Coalition Bylaws</a:t>
            </a:r>
          </a:p>
          <a:p>
            <a:pPr marL="925830" lvl="1" indent="-514350">
              <a:buFont typeface="Arial" panose="020B0604020202020204" pitchFamily="34" charset="0"/>
              <a:buChar char="•"/>
            </a:pPr>
            <a:r>
              <a:rPr lang="en-US" sz="3200" b="1" dirty="0"/>
              <a:t>501c3 status</a:t>
            </a:r>
          </a:p>
          <a:p>
            <a:pPr marL="925830" lvl="1" indent="-514350">
              <a:buFont typeface="Arial" panose="020B0604020202020204" pitchFamily="34" charset="0"/>
              <a:buChar char="•"/>
            </a:pPr>
            <a:r>
              <a:rPr lang="en-US" sz="3200" b="1" dirty="0"/>
              <a:t>Officers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54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FWAYAOC  Priorities</a:t>
            </a:r>
            <a:br>
              <a:rPr lang="en-US" dirty="0" smtClean="0"/>
            </a:br>
            <a:r>
              <a:rPr lang="en-US" dirty="0" smtClean="0"/>
              <a:t>SET MARCH 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/>
              <a:t>Awareness </a:t>
            </a:r>
            <a:r>
              <a:rPr lang="en-US" b="1" dirty="0"/>
              <a:t>and Marketing</a:t>
            </a:r>
            <a:endParaRPr lang="en-US" dirty="0"/>
          </a:p>
          <a:p>
            <a:pPr lvl="0"/>
            <a:r>
              <a:rPr lang="en-US" b="1" dirty="0" smtClean="0"/>
              <a:t>Decrease </a:t>
            </a:r>
            <a:r>
              <a:rPr lang="en-US" b="1" dirty="0"/>
              <a:t>time to oncologic care</a:t>
            </a:r>
            <a:r>
              <a:rPr lang="en-US" dirty="0"/>
              <a:t> </a:t>
            </a:r>
          </a:p>
          <a:p>
            <a:pPr>
              <a:buFont typeface="Wingdings" charset="2"/>
              <a:buChar char="ü"/>
            </a:pPr>
            <a:r>
              <a:rPr lang="en-US" b="1" dirty="0" smtClean="0"/>
              <a:t>Develop </a:t>
            </a:r>
            <a:r>
              <a:rPr lang="en-US" b="1" dirty="0"/>
              <a:t>an inpatient AYA unit at adult </a:t>
            </a:r>
            <a:r>
              <a:rPr lang="en-US" b="1" dirty="0" smtClean="0"/>
              <a:t>hospital</a:t>
            </a:r>
          </a:p>
          <a:p>
            <a:r>
              <a:rPr lang="en-US" b="1" dirty="0" smtClean="0"/>
              <a:t>Age-appropriate patient education and resources</a:t>
            </a:r>
          </a:p>
          <a:p>
            <a:r>
              <a:rPr lang="en-US" b="1" dirty="0" smtClean="0"/>
              <a:t>Psychosocial support</a:t>
            </a:r>
          </a:p>
          <a:p>
            <a:r>
              <a:rPr lang="en-US" b="1" dirty="0" smtClean="0"/>
              <a:t>Fertility preservation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265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AWARENESS AND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Branding</a:t>
            </a:r>
          </a:p>
          <a:p>
            <a:r>
              <a:rPr lang="en-US" dirty="0" smtClean="0"/>
              <a:t>Speakers </a:t>
            </a:r>
            <a:r>
              <a:rPr lang="en-US" dirty="0"/>
              <a:t>bureau</a:t>
            </a:r>
          </a:p>
          <a:p>
            <a:r>
              <a:rPr lang="en-US" dirty="0" smtClean="0"/>
              <a:t>Philanthropy</a:t>
            </a:r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dirty="0">
                <a:sym typeface="Wingdings"/>
              </a:rPr>
              <a:t> </a:t>
            </a:r>
            <a:r>
              <a:rPr lang="en-US" dirty="0" smtClean="0"/>
              <a:t>AYA awareness week</a:t>
            </a:r>
          </a:p>
          <a:p>
            <a:pPr marL="114300" indent="0">
              <a:buNone/>
            </a:pPr>
            <a:r>
              <a:rPr lang="en-US" dirty="0">
                <a:sym typeface="Wingdings"/>
              </a:rPr>
              <a:t> </a:t>
            </a:r>
            <a:r>
              <a:rPr lang="en-US" dirty="0" smtClean="0"/>
              <a:t>TCU 15-40 Club</a:t>
            </a:r>
            <a:endParaRPr lang="en-US" dirty="0"/>
          </a:p>
          <a:p>
            <a:pPr marL="114300" indent="0">
              <a:buNone/>
            </a:pPr>
            <a:r>
              <a:rPr lang="en-US" dirty="0" smtClean="0">
                <a:sym typeface="Wingdings"/>
              </a:rPr>
              <a:t> </a:t>
            </a:r>
            <a:r>
              <a:rPr lang="en-US" dirty="0" smtClean="0"/>
              <a:t>New </a:t>
            </a:r>
            <a:r>
              <a:rPr lang="en-US" dirty="0"/>
              <a:t>logo, stationery, </a:t>
            </a:r>
            <a:r>
              <a:rPr lang="en-US" dirty="0" err="1"/>
              <a:t>etc</a:t>
            </a:r>
            <a:endParaRPr lang="en-US" dirty="0"/>
          </a:p>
          <a:p>
            <a:pPr marL="114300" indent="0">
              <a:buNone/>
            </a:pPr>
            <a:r>
              <a:rPr lang="en-US" dirty="0">
                <a:sym typeface="Wingdings"/>
              </a:rPr>
              <a:t> </a:t>
            </a:r>
            <a:r>
              <a:rPr lang="en-US" dirty="0"/>
              <a:t>Website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522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Decrease time to oncologic care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52600"/>
            <a:ext cx="8229600" cy="4820478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Educate primary care providers of incidence of cancer in AYAs, most common cancers and their presenting symptoms, and appropriate oncologic resources in community if concerned about cancer diagnosis</a:t>
            </a:r>
          </a:p>
          <a:p>
            <a:pPr lvl="1"/>
            <a:r>
              <a:rPr lang="en-US" dirty="0" smtClean="0"/>
              <a:t>Mailing?</a:t>
            </a:r>
            <a:endParaRPr lang="en-US" sz="2600" dirty="0" smtClean="0"/>
          </a:p>
          <a:p>
            <a:pPr lvl="1"/>
            <a:r>
              <a:rPr lang="en-US" dirty="0" smtClean="0"/>
              <a:t>Primary care conferences?</a:t>
            </a:r>
            <a:endParaRPr lang="en-US" sz="2600" dirty="0" smtClean="0"/>
          </a:p>
          <a:p>
            <a:pPr lvl="1"/>
            <a:r>
              <a:rPr lang="en-US" dirty="0" smtClean="0"/>
              <a:t>Tarrant county medical society?</a:t>
            </a:r>
            <a:endParaRPr lang="en-US" sz="2600" dirty="0" smtClean="0"/>
          </a:p>
          <a:p>
            <a:r>
              <a:rPr lang="en-US" sz="2800" dirty="0" smtClean="0"/>
              <a:t>(Education of young adults (at TCU, other area colleges))</a:t>
            </a:r>
          </a:p>
          <a:p>
            <a:r>
              <a:rPr lang="en-US" sz="2800" dirty="0" smtClean="0"/>
              <a:t>(Research with UNT primary care program into incidence and reasons for delay)</a:t>
            </a:r>
          </a:p>
          <a:p>
            <a:endParaRPr lang="en-US" sz="2600" dirty="0" smtClean="0"/>
          </a:p>
          <a:p>
            <a:pPr marL="114300" indent="0">
              <a:buNone/>
            </a:pPr>
            <a:r>
              <a:rPr lang="en-US" sz="2800" dirty="0">
                <a:sym typeface="Wingdings"/>
              </a:rPr>
              <a:t> </a:t>
            </a:r>
            <a:r>
              <a:rPr lang="en-US" sz="2800" dirty="0"/>
              <a:t>AYA awareness week</a:t>
            </a:r>
          </a:p>
          <a:p>
            <a:pPr marL="114300" indent="0">
              <a:buNone/>
            </a:pPr>
            <a:r>
              <a:rPr lang="en-US" sz="2800" dirty="0">
                <a:sym typeface="Wingdings"/>
              </a:rPr>
              <a:t> </a:t>
            </a:r>
            <a:r>
              <a:rPr lang="en-US" sz="2800" dirty="0"/>
              <a:t>TCU 15-40 Club</a:t>
            </a:r>
          </a:p>
          <a:p>
            <a:pPr marL="114300" indent="0">
              <a:buNone/>
            </a:pPr>
            <a:r>
              <a:rPr lang="en-US" sz="2800" dirty="0">
                <a:sym typeface="Wingdings"/>
              </a:rPr>
              <a:t> </a:t>
            </a:r>
            <a:r>
              <a:rPr lang="en-US" sz="2800" dirty="0"/>
              <a:t>New logo, stationery, </a:t>
            </a:r>
            <a:r>
              <a:rPr lang="en-US" sz="2800" dirty="0" err="1"/>
              <a:t>etc</a:t>
            </a:r>
            <a:endParaRPr lang="en-US" sz="2800" dirty="0"/>
          </a:p>
          <a:p>
            <a:pPr marL="114300" indent="0">
              <a:buNone/>
            </a:pPr>
            <a:r>
              <a:rPr lang="en-US" sz="2800" dirty="0">
                <a:sym typeface="Wingdings"/>
              </a:rPr>
              <a:t> </a:t>
            </a:r>
            <a:r>
              <a:rPr lang="en-US" sz="2800" dirty="0" smtClean="0"/>
              <a:t>Website</a:t>
            </a:r>
            <a:endParaRPr lang="en-US" sz="2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40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82828"/>
            <a:ext cx="8534400" cy="758952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Age appropriate patient education and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Website and/or</a:t>
            </a:r>
          </a:p>
          <a:p>
            <a:r>
              <a:rPr lang="en-US" dirty="0" smtClean="0"/>
              <a:t>Smart phone app and/or </a:t>
            </a:r>
          </a:p>
          <a:p>
            <a:r>
              <a:rPr lang="en-US" dirty="0" smtClean="0"/>
              <a:t>Book  (“Everything Changes” by </a:t>
            </a:r>
            <a:r>
              <a:rPr lang="en-US" dirty="0" err="1" smtClean="0"/>
              <a:t>Kairol</a:t>
            </a:r>
            <a:r>
              <a:rPr lang="en-US" dirty="0" smtClean="0"/>
              <a:t> Rosenthal) and/or</a:t>
            </a:r>
          </a:p>
          <a:p>
            <a:r>
              <a:rPr lang="en-US" dirty="0" smtClean="0"/>
              <a:t>Resource list of local and national AYA resources</a:t>
            </a:r>
          </a:p>
          <a:p>
            <a:endParaRPr lang="en-US" dirty="0"/>
          </a:p>
          <a:p>
            <a:pPr marL="114300" indent="0">
              <a:buNone/>
            </a:pPr>
            <a:r>
              <a:rPr lang="en-US" dirty="0">
                <a:sym typeface="Wingdings"/>
              </a:rPr>
              <a:t> </a:t>
            </a:r>
            <a:r>
              <a:rPr lang="en-US" dirty="0"/>
              <a:t>Website</a:t>
            </a:r>
          </a:p>
          <a:p>
            <a:pPr marL="114300" indent="0">
              <a:buNone/>
            </a:pPr>
            <a:r>
              <a:rPr lang="en-US" dirty="0" smtClean="0">
                <a:sym typeface="Wingdings"/>
              </a:rPr>
              <a:t> Rutledge Foundation new patient backpacks</a:t>
            </a:r>
            <a:endParaRPr lang="en-US" dirty="0"/>
          </a:p>
          <a:p>
            <a:pPr>
              <a:buFont typeface="Wingdings"/>
              <a:buChar char="þ"/>
            </a:pPr>
            <a:r>
              <a:rPr lang="en-US" dirty="0" smtClean="0">
                <a:sym typeface="Wingdings"/>
              </a:rPr>
              <a:t> New patient notebook at Cooks</a:t>
            </a:r>
          </a:p>
          <a:p>
            <a:pPr>
              <a:buFont typeface="Wingdings"/>
              <a:buChar char="þ"/>
            </a:pPr>
            <a:r>
              <a:rPr lang="en-US" dirty="0" smtClean="0">
                <a:sym typeface="Wingdings"/>
              </a:rPr>
              <a:t>Peer to peer mentoring at Cooks</a:t>
            </a:r>
            <a:endParaRPr lang="en-US" dirty="0" smtClean="0"/>
          </a:p>
          <a:p>
            <a:pPr marL="411480" lvl="1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55503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3600" b="1" dirty="0" smtClean="0"/>
              <a:t>Psychosocial</a:t>
            </a:r>
            <a:r>
              <a:rPr lang="en-US" sz="3600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Assess psychosocial status and needs near diagnosis </a:t>
            </a:r>
          </a:p>
          <a:p>
            <a:pPr lvl="1"/>
            <a:r>
              <a:rPr lang="en-US" dirty="0" smtClean="0"/>
              <a:t>Developmental maturity</a:t>
            </a:r>
            <a:endParaRPr lang="en-US" sz="2600" dirty="0" smtClean="0"/>
          </a:p>
          <a:p>
            <a:pPr lvl="1"/>
            <a:r>
              <a:rPr lang="en-US" dirty="0" smtClean="0"/>
              <a:t>Psychiatric co-morbidities</a:t>
            </a:r>
            <a:endParaRPr lang="en-US" sz="2600" dirty="0" smtClean="0"/>
          </a:p>
          <a:p>
            <a:pPr lvl="1"/>
            <a:r>
              <a:rPr lang="en-US" dirty="0" smtClean="0"/>
              <a:t>Risk-taking behaviors</a:t>
            </a:r>
            <a:endParaRPr lang="en-US" sz="2600" dirty="0" smtClean="0"/>
          </a:p>
          <a:p>
            <a:pPr lvl="1"/>
            <a:r>
              <a:rPr lang="en-US" dirty="0" smtClean="0"/>
              <a:t>Support systems </a:t>
            </a:r>
            <a:endParaRPr lang="en-US" sz="2600" dirty="0" smtClean="0"/>
          </a:p>
          <a:p>
            <a:pPr lvl="1"/>
            <a:r>
              <a:rPr lang="en-US" dirty="0" smtClean="0"/>
              <a:t>Social responsibilities (school, work, finances, transportation)</a:t>
            </a:r>
            <a:endParaRPr lang="en-US" sz="2600" dirty="0" smtClean="0"/>
          </a:p>
          <a:p>
            <a:pPr lvl="1"/>
            <a:r>
              <a:rPr lang="en-US" dirty="0" err="1" smtClean="0"/>
              <a:t>Etc</a:t>
            </a:r>
            <a:endParaRPr lang="en-US" sz="2600" dirty="0" smtClean="0"/>
          </a:p>
          <a:p>
            <a:r>
              <a:rPr lang="en-US" dirty="0" smtClean="0"/>
              <a:t>Reassess at certain time points in treatment and survivorship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11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FWAYAO COALITION 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VISION: </a:t>
            </a:r>
          </a:p>
          <a:p>
            <a:pPr>
              <a:buNone/>
            </a:pPr>
            <a:r>
              <a:rPr lang="en-US" sz="3200" dirty="0" smtClean="0"/>
              <a:t>	Every Adolescent/Young Adult (AYA) cancer patient in our community will receive comprehensive and age appropriate care of the highest standard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8103" y="609381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40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Fertility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Educate all new AYA patients of risk of infertility </a:t>
            </a:r>
          </a:p>
          <a:p>
            <a:pPr lvl="1"/>
            <a:r>
              <a:rPr lang="en-US" dirty="0" smtClean="0"/>
              <a:t>Use systematic “alert” as providers see new patient under 45</a:t>
            </a:r>
            <a:endParaRPr lang="en-US" sz="2600" dirty="0" smtClean="0"/>
          </a:p>
          <a:p>
            <a:pPr lvl="1"/>
            <a:r>
              <a:rPr lang="en-US" dirty="0" smtClean="0"/>
              <a:t>Have brochure of information for patient</a:t>
            </a:r>
            <a:endParaRPr lang="en-US" sz="2600" dirty="0" smtClean="0"/>
          </a:p>
          <a:p>
            <a:r>
              <a:rPr lang="en-US" dirty="0" smtClean="0"/>
              <a:t>Provide new patient referral to preservation options when appropriate</a:t>
            </a:r>
          </a:p>
          <a:p>
            <a:r>
              <a:rPr lang="en-US" dirty="0" smtClean="0"/>
              <a:t>Discuss fertility issues with survivors</a:t>
            </a:r>
          </a:p>
          <a:p>
            <a:r>
              <a:rPr lang="en-US" dirty="0" smtClean="0"/>
              <a:t>Provide survivor referral to infertility options when appropriate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74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FWAYAOC FINANCES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FUNDS </a:t>
            </a:r>
            <a:r>
              <a:rPr lang="en-US" dirty="0"/>
              <a:t>(IN)</a:t>
            </a:r>
          </a:p>
          <a:p>
            <a:pPr lvl="1"/>
            <a:r>
              <a:rPr lang="en-US" dirty="0"/>
              <a:t>Develop strategic plan</a:t>
            </a:r>
          </a:p>
          <a:p>
            <a:pPr lvl="2"/>
            <a:r>
              <a:rPr lang="en-US" dirty="0"/>
              <a:t>Membership Dues</a:t>
            </a:r>
          </a:p>
          <a:p>
            <a:pPr lvl="2"/>
            <a:r>
              <a:rPr lang="en-US" dirty="0"/>
              <a:t>Grants</a:t>
            </a:r>
          </a:p>
          <a:p>
            <a:pPr lvl="2"/>
            <a:r>
              <a:rPr lang="en-US" dirty="0"/>
              <a:t>Philanthropy</a:t>
            </a:r>
          </a:p>
          <a:p>
            <a:r>
              <a:rPr lang="en-US" dirty="0" smtClean="0"/>
              <a:t>BUDGET (OUT) </a:t>
            </a:r>
          </a:p>
          <a:p>
            <a:pPr lvl="1"/>
            <a:r>
              <a:rPr lang="en-US" dirty="0" smtClean="0"/>
              <a:t>Unit</a:t>
            </a:r>
          </a:p>
          <a:p>
            <a:pPr lvl="1"/>
            <a:r>
              <a:rPr lang="en-US" dirty="0" smtClean="0"/>
              <a:t>Programs</a:t>
            </a:r>
          </a:p>
          <a:p>
            <a:pPr lvl="1"/>
            <a:r>
              <a:rPr lang="en-US" dirty="0" smtClean="0"/>
              <a:t>Infrastructure</a:t>
            </a:r>
          </a:p>
        </p:txBody>
      </p:sp>
    </p:spTree>
    <p:extLst>
      <p:ext uri="{BB962C8B-B14F-4D97-AF65-F5344CB8AC3E}">
        <p14:creationId xmlns:p14="http://schemas.microsoft.com/office/powerpoint/2010/main" val="103053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HTCC/FWAYAOC</a:t>
            </a:r>
            <a:br>
              <a:rPr lang="en-US" dirty="0" smtClean="0"/>
            </a:br>
            <a:r>
              <a:rPr lang="en-US" dirty="0" smtClean="0"/>
              <a:t>501C3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We are in good standing</a:t>
            </a:r>
          </a:p>
          <a:p>
            <a:r>
              <a:rPr lang="en-US" dirty="0" smtClean="0"/>
              <a:t>We are growing and maturing</a:t>
            </a:r>
          </a:p>
          <a:p>
            <a:r>
              <a:rPr lang="en-US" dirty="0" smtClean="0"/>
              <a:t>We need to eliminate confusion</a:t>
            </a:r>
          </a:p>
          <a:p>
            <a:r>
              <a:rPr lang="en-US" dirty="0" smtClean="0"/>
              <a:t>We need more formal structure as we move forward </a:t>
            </a:r>
          </a:p>
          <a:p>
            <a:endParaRPr lang="en-US" dirty="0"/>
          </a:p>
          <a:p>
            <a:r>
              <a:rPr lang="en-US" dirty="0" smtClean="0"/>
              <a:t>We are in the process of preparing our application now to be an independent non-profit.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3783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Out of date</a:t>
            </a:r>
          </a:p>
          <a:p>
            <a:r>
              <a:rPr lang="en-US" dirty="0" smtClean="0"/>
              <a:t>Out grown</a:t>
            </a:r>
          </a:p>
          <a:p>
            <a:r>
              <a:rPr lang="en-US" dirty="0" smtClean="0"/>
              <a:t>Will need new ones with our own 501(c)(3)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Will be voted on at next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9584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Current bylaws require re-election of officers (</a:t>
            </a:r>
            <a:r>
              <a:rPr lang="en-US" dirty="0" err="1" smtClean="0"/>
              <a:t>Secty</a:t>
            </a:r>
            <a:r>
              <a:rPr lang="en-US" dirty="0" smtClean="0"/>
              <a:t>-treasurer in 2014, Vice-chair in 2015)</a:t>
            </a:r>
          </a:p>
        </p:txBody>
      </p:sp>
    </p:spTree>
    <p:extLst>
      <p:ext uri="{BB962C8B-B14F-4D97-AF65-F5344CB8AC3E}">
        <p14:creationId xmlns:p14="http://schemas.microsoft.com/office/powerpoint/2010/main" val="41246933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AYA  events</a:t>
            </a:r>
            <a:br>
              <a:rPr lang="en-US" dirty="0" smtClean="0"/>
            </a:br>
            <a:r>
              <a:rPr lang="en-US" dirty="0" smtClean="0"/>
              <a:t>Past, present,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3487"/>
          </a:xfrm>
        </p:spPr>
        <p:txBody>
          <a:bodyPr>
            <a:normAutofit/>
          </a:bodyPr>
          <a:lstStyle/>
          <a:p>
            <a:r>
              <a:rPr lang="en-US" dirty="0" smtClean="0"/>
              <a:t>Co-sponsored speaker </a:t>
            </a:r>
            <a:r>
              <a:rPr lang="en-US" dirty="0"/>
              <a:t>Dan </a:t>
            </a:r>
            <a:r>
              <a:rPr lang="en-US" dirty="0" smtClean="0"/>
              <a:t>Shapiro with Rutledge Foundation</a:t>
            </a:r>
            <a:endParaRPr lang="en-US" dirty="0"/>
          </a:p>
          <a:p>
            <a:pPr lvl="1"/>
            <a:r>
              <a:rPr lang="en-US" dirty="0" smtClean="0"/>
              <a:t>future opportunity for AYA speakers</a:t>
            </a:r>
            <a:endParaRPr lang="en-US" dirty="0"/>
          </a:p>
          <a:p>
            <a:r>
              <a:rPr lang="en-US" dirty="0" smtClean="0"/>
              <a:t>Critical Mass Meeting Nov 12-14, 2014</a:t>
            </a:r>
          </a:p>
          <a:p>
            <a:r>
              <a:rPr lang="en-US" dirty="0" smtClean="0"/>
              <a:t>Rutledge Foundation is coordinating 100 Rodeo tickets, another opportunity for join events</a:t>
            </a:r>
          </a:p>
          <a:p>
            <a:r>
              <a:rPr lang="en-US" dirty="0"/>
              <a:t>DFW Young Adult Cancer Survivor </a:t>
            </a:r>
            <a:r>
              <a:rPr lang="en-US" dirty="0" smtClean="0"/>
              <a:t>Conference- Spring 2015</a:t>
            </a:r>
            <a:endParaRPr lang="en-US" dirty="0"/>
          </a:p>
          <a:p>
            <a:r>
              <a:rPr lang="en-US" dirty="0" smtClean="0"/>
              <a:t>The WHO is coming!!!!!!! The concert will be on May 2, 2015 in Dallas at the AA Center.   FYI,  $1.00 of every tickets from every concert will go to TCA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07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FWAYAO </a:t>
            </a:r>
            <a:r>
              <a:rPr lang="en-US" dirty="0" smtClean="0"/>
              <a:t>COALITION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23388"/>
            <a:ext cx="7924800" cy="4419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MISSION: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Enable the healthcare community to provide the highest standard of adolescent and young adult care.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Establish an environment of connectivity that meets the unique needs of the adolescent young adult patient.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dirty="0" smtClean="0"/>
              <a:t>Create community awareness and appreciation for the reality of adolescent and young adults with cancer.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8103" y="609381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83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8650" indent="-514350">
              <a:buFont typeface="+mj-lt"/>
              <a:buAutoNum type="arabicPeriod"/>
            </a:pPr>
            <a:r>
              <a:rPr lang="en-US" b="1" dirty="0"/>
              <a:t>WELCOME</a:t>
            </a:r>
          </a:p>
          <a:p>
            <a:pPr marL="628650" indent="-514350">
              <a:buFont typeface="+mj-lt"/>
              <a:buAutoNum type="arabicPeriod"/>
            </a:pPr>
            <a:r>
              <a:rPr lang="en-US" b="1" dirty="0" smtClean="0"/>
              <a:t>AYA </a:t>
            </a:r>
            <a:r>
              <a:rPr lang="en-US" b="1" dirty="0"/>
              <a:t>INPATIENT UNIT UPDATE</a:t>
            </a:r>
          </a:p>
          <a:p>
            <a:pPr marL="925830" lvl="1" indent="-514350">
              <a:buFont typeface="+mj-lt"/>
              <a:buAutoNum type="alphaLcParenR"/>
            </a:pPr>
            <a:r>
              <a:rPr lang="en-US" b="1" dirty="0" smtClean="0"/>
              <a:t>MOU</a:t>
            </a:r>
            <a:endParaRPr lang="en-US" b="1" dirty="0"/>
          </a:p>
          <a:p>
            <a:pPr marL="925830" lvl="1" indent="-514350">
              <a:buFont typeface="+mj-lt"/>
              <a:buAutoNum type="alphaLcParenR"/>
            </a:pPr>
            <a:r>
              <a:rPr lang="en-US" b="1" dirty="0" smtClean="0"/>
              <a:t>Implementation Teams</a:t>
            </a:r>
          </a:p>
          <a:p>
            <a:pPr marL="628650" indent="-514350">
              <a:buFont typeface="+mj-lt"/>
              <a:buAutoNum type="arabicPeriod"/>
            </a:pPr>
            <a:r>
              <a:rPr lang="en-US" b="1" dirty="0" smtClean="0"/>
              <a:t>FWAYAOC</a:t>
            </a:r>
            <a:endParaRPr lang="en-US" b="1" dirty="0"/>
          </a:p>
          <a:p>
            <a:pPr marL="925830" lvl="1" indent="-514350">
              <a:buFont typeface="+mj-lt"/>
              <a:buAutoNum type="alphaLcParenR"/>
            </a:pPr>
            <a:r>
              <a:rPr lang="en-US" b="1" dirty="0" smtClean="0"/>
              <a:t>Review </a:t>
            </a:r>
            <a:r>
              <a:rPr lang="en-US" b="1" dirty="0"/>
              <a:t>Coalition priorities</a:t>
            </a:r>
          </a:p>
          <a:p>
            <a:pPr marL="925830" lvl="1" indent="-514350">
              <a:buFont typeface="+mj-lt"/>
              <a:buAutoNum type="alphaLcParenR"/>
            </a:pPr>
            <a:r>
              <a:rPr lang="en-US" b="1" dirty="0"/>
              <a:t>Finances</a:t>
            </a:r>
          </a:p>
          <a:p>
            <a:pPr marL="925830" lvl="1" indent="-514350">
              <a:buFont typeface="+mj-lt"/>
              <a:buAutoNum type="alphaLcParenR"/>
            </a:pPr>
            <a:r>
              <a:rPr lang="en-US" b="1" dirty="0" smtClean="0"/>
              <a:t>Coalition Bylaws</a:t>
            </a:r>
          </a:p>
          <a:p>
            <a:pPr marL="925830" lvl="1" indent="-514350">
              <a:buFont typeface="+mj-lt"/>
              <a:buAutoNum type="alphaLcParenR"/>
            </a:pPr>
            <a:r>
              <a:rPr lang="en-US" b="1" dirty="0" smtClean="0"/>
              <a:t>501c3 </a:t>
            </a:r>
            <a:r>
              <a:rPr lang="en-US" b="1" dirty="0"/>
              <a:t>status</a:t>
            </a:r>
          </a:p>
          <a:p>
            <a:pPr marL="925830" lvl="1" indent="-514350">
              <a:buFont typeface="+mj-lt"/>
              <a:buAutoNum type="alphaLcParenR"/>
            </a:pPr>
            <a:r>
              <a:rPr lang="en-US" b="1" dirty="0" smtClean="0"/>
              <a:t>Officers</a:t>
            </a:r>
            <a:endParaRPr lang="en-US" b="1" dirty="0"/>
          </a:p>
          <a:p>
            <a:pPr marL="628650" indent="-514350">
              <a:buFont typeface="+mj-lt"/>
              <a:buAutoNum type="arabicPeriod"/>
            </a:pPr>
            <a:r>
              <a:rPr lang="en-US" b="1" dirty="0" smtClean="0"/>
              <a:t>ADJOURNMENT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84523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FWAYAOC @</a:t>
            </a:r>
            <a:endParaRPr lang="en-US" b="1" dirty="0"/>
          </a:p>
        </p:txBody>
      </p:sp>
      <p:sp>
        <p:nvSpPr>
          <p:cNvPr id="5" name="Subtitle 4"/>
          <p:cNvSpPr>
            <a:spLocks noGrp="1"/>
          </p:cNvSpPr>
          <p:nvPr>
            <p:ph type="body" idx="1"/>
          </p:nvPr>
        </p:nvSpPr>
        <p:spPr>
          <a:xfrm>
            <a:off x="675496" y="3313044"/>
            <a:ext cx="7696200" cy="1338469"/>
          </a:xfrm>
        </p:spPr>
        <p:txBody>
          <a:bodyPr>
            <a:normAutofit/>
          </a:bodyPr>
          <a:lstStyle/>
          <a:p>
            <a:pPr marL="868680" lvl="1" indent="-457200">
              <a:buFont typeface="Arial" panose="020B0604020202020204" pitchFamily="34" charset="0"/>
              <a:buChar char="•"/>
            </a:pPr>
            <a:r>
              <a:rPr lang="en-US" sz="3200" b="1" dirty="0"/>
              <a:t>MOU</a:t>
            </a:r>
          </a:p>
          <a:p>
            <a:pPr marL="868680" lvl="1" indent="-457200">
              <a:buFont typeface="Arial" panose="020B0604020202020204" pitchFamily="34" charset="0"/>
              <a:buChar char="•"/>
            </a:pPr>
            <a:r>
              <a:rPr lang="en-US" sz="3200" b="1" dirty="0"/>
              <a:t>Implementation </a:t>
            </a:r>
            <a:r>
              <a:rPr lang="en-US" sz="3200" b="1" dirty="0" smtClean="0"/>
              <a:t>Teams</a:t>
            </a:r>
            <a:endParaRPr lang="en-US" b="1" dirty="0"/>
          </a:p>
        </p:txBody>
      </p:sp>
      <p:pic>
        <p:nvPicPr>
          <p:cNvPr id="6" name="Picture 5" descr="http://chambermaster.blob.core.windows.net/images/members/1802/3088/MemLogoSearch_BaylorAllSaintsMedicalCntrFW_bold_4c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208" b="21959"/>
          <a:stretch/>
        </p:blipFill>
        <p:spPr bwMode="auto">
          <a:xfrm>
            <a:off x="6373787" y="1825045"/>
            <a:ext cx="508635" cy="8543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7927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Memorandum of Understanding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lvl="0" indent="0" fontAlgn="base">
              <a:buNone/>
            </a:pPr>
            <a:r>
              <a:rPr lang="en-US" dirty="0" smtClean="0"/>
              <a:t>PURPOSE:</a:t>
            </a:r>
          </a:p>
          <a:p>
            <a:pPr lvl="0" fontAlgn="base"/>
            <a:r>
              <a:rPr lang="en-US" dirty="0" smtClean="0"/>
              <a:t>Hospital </a:t>
            </a:r>
            <a:r>
              <a:rPr lang="en-US" dirty="0"/>
              <a:t>and Coalition wish to collaborate towards the creation and operation of an inpatient young adult oncology unit in Hospital (the “</a:t>
            </a:r>
            <a:r>
              <a:rPr lang="en-US" b="1" dirty="0"/>
              <a:t>Unit</a:t>
            </a:r>
            <a:r>
              <a:rPr lang="en-US" dirty="0"/>
              <a:t>”), the purpose of which is to provide gold-standard, age-appropriate medical and psychosocial care to the young adult patients in the community; and</a:t>
            </a:r>
          </a:p>
          <a:p>
            <a:pPr marL="114300" indent="0">
              <a:buNone/>
            </a:pPr>
            <a:endParaRPr lang="en-US" dirty="0"/>
          </a:p>
          <a:p>
            <a:pPr lvl="0" fontAlgn="base"/>
            <a:r>
              <a:rPr lang="en-US" dirty="0"/>
              <a:t>By this MOU, the Parties desire to express, in writing, their intentions, interim agreements and understandings with respect to the creation and operation of the Unit.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372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Memorandum of Understanding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4414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EACH PARTY BRINGS TO THE PARTNERSHIP</a:t>
            </a:r>
          </a:p>
          <a:p>
            <a:pPr lvl="1"/>
            <a:r>
              <a:rPr lang="en-US" dirty="0" smtClean="0"/>
              <a:t>FWAYAOC brings vision, connections, resources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Baylor brings operational skill, space, basic personnel</a:t>
            </a:r>
          </a:p>
          <a:p>
            <a:r>
              <a:rPr lang="en-US" dirty="0" smtClean="0"/>
              <a:t>PARITES WILL COLLABORATE ON:</a:t>
            </a:r>
          </a:p>
          <a:p>
            <a:pPr lvl="1" fontAlgn="base"/>
            <a:r>
              <a:rPr lang="en-US" dirty="0"/>
              <a:t>the physical design of the Unit;</a:t>
            </a:r>
            <a:endParaRPr lang="en-US" sz="2400" dirty="0"/>
          </a:p>
          <a:p>
            <a:pPr lvl="1" fontAlgn="base"/>
            <a:r>
              <a:rPr lang="en-US" dirty="0"/>
              <a:t>development of Unit staffing and operation plans, policies and procedures;</a:t>
            </a:r>
            <a:endParaRPr lang="en-US" sz="2400" dirty="0"/>
          </a:p>
          <a:p>
            <a:pPr lvl="1" fontAlgn="base"/>
            <a:r>
              <a:rPr lang="en-US" dirty="0"/>
              <a:t>fundraising plans and opportunities to support the capital and operational needs of the Unit;</a:t>
            </a:r>
            <a:endParaRPr lang="en-US" sz="2400" dirty="0"/>
          </a:p>
          <a:p>
            <a:pPr lvl="1" fontAlgn="base"/>
            <a:r>
              <a:rPr lang="en-US" dirty="0"/>
              <a:t>marketing and media strategy to promote the Unit in the communities served by Hospital and Coalition; and</a:t>
            </a:r>
            <a:endParaRPr lang="en-US" sz="2400" dirty="0"/>
          </a:p>
          <a:p>
            <a:pPr lvl="1" fontAlgn="base"/>
            <a:r>
              <a:rPr lang="en-US" dirty="0"/>
              <a:t>procedures to evaluate and improve quality of care, patient satisfaction, best practices, and resource and space utilization in the Unit. </a:t>
            </a:r>
            <a:endParaRPr lang="en-US" sz="2400" dirty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085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Memorandum of Understanding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DEFINITIVE AGREEMENT: the </a:t>
            </a:r>
            <a:r>
              <a:rPr lang="en-US" dirty="0"/>
              <a:t>Parties agree that it will be necessary and appropriate to prepare, negotiate and execute a formal definitive agreement </a:t>
            </a:r>
            <a:endParaRPr lang="en-US" dirty="0" smtClean="0"/>
          </a:p>
          <a:p>
            <a:r>
              <a:rPr lang="en-US" dirty="0" smtClean="0"/>
              <a:t>CONFLICT RESOLUTION</a:t>
            </a:r>
          </a:p>
          <a:p>
            <a:r>
              <a:rPr lang="en-US" dirty="0" smtClean="0"/>
              <a:t>CONFIDENTIALITY</a:t>
            </a:r>
          </a:p>
          <a:p>
            <a:r>
              <a:rPr lang="en-US" dirty="0" smtClean="0"/>
              <a:t>COMPLIANCE WITH LAWS</a:t>
            </a:r>
          </a:p>
          <a:p>
            <a:r>
              <a:rPr lang="en-US" dirty="0" smtClean="0"/>
              <a:t>COMMITTEE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117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130629" y="496389"/>
            <a:ext cx="9013372" cy="428461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57360760"/>
              </p:ext>
            </p:extLst>
          </p:nvPr>
        </p:nvGraphicFramePr>
        <p:xfrm>
          <a:off x="2938464" y="961609"/>
          <a:ext cx="5944280" cy="8280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5280776"/>
              </p:ext>
            </p:extLst>
          </p:nvPr>
        </p:nvGraphicFramePr>
        <p:xfrm>
          <a:off x="1123406" y="2181497"/>
          <a:ext cx="7903028" cy="4336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5199019" y="1783479"/>
            <a:ext cx="0" cy="5417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750423" y="2325181"/>
            <a:ext cx="60481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750423" y="2325181"/>
            <a:ext cx="0" cy="1534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222171" y="2325180"/>
            <a:ext cx="0" cy="2547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789818" y="2338244"/>
            <a:ext cx="8708" cy="2547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898571" y="2338242"/>
            <a:ext cx="0" cy="241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474823" y="2338242"/>
            <a:ext cx="0" cy="241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130629" y="496389"/>
            <a:ext cx="770708" cy="4284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en-US" dirty="0" smtClean="0"/>
              <a:t>STEERING COMMITTEE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8710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Custom 2">
      <a:dk1>
        <a:sysClr val="windowText" lastClr="000000"/>
      </a:dk1>
      <a:lt1>
        <a:sysClr val="window" lastClr="FFFFFF"/>
      </a:lt1>
      <a:dk2>
        <a:srgbClr val="564B3C"/>
      </a:dk2>
      <a:lt2>
        <a:srgbClr val="FFFFE8"/>
      </a:lt2>
      <a:accent1>
        <a:srgbClr val="3C545C"/>
      </a:accent1>
      <a:accent2>
        <a:srgbClr val="6C2556"/>
      </a:accent2>
      <a:accent3>
        <a:srgbClr val="8FB35F"/>
      </a:accent3>
      <a:accent4>
        <a:srgbClr val="3C545C"/>
      </a:accent4>
      <a:accent5>
        <a:srgbClr val="676B61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863</TotalTime>
  <Words>965</Words>
  <Application>Microsoft Office PowerPoint</Application>
  <PresentationFormat>On-screen Show (4:3)</PresentationFormat>
  <Paragraphs>193</Paragraphs>
  <Slides>25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Apothecary</vt:lpstr>
      <vt:lpstr>PowerPoint Presentation</vt:lpstr>
      <vt:lpstr>FWAYAO COALITION </vt:lpstr>
      <vt:lpstr>FWAYAO COALITION </vt:lpstr>
      <vt:lpstr>AGENDA</vt:lpstr>
      <vt:lpstr>  FWAYAOC @</vt:lpstr>
      <vt:lpstr>Memorandum of Understanding</vt:lpstr>
      <vt:lpstr>Memorandum of Understanding</vt:lpstr>
      <vt:lpstr>Memorandum of Understanding</vt:lpstr>
      <vt:lpstr>PowerPoint Presentation</vt:lpstr>
      <vt:lpstr>Committee  responsibilities</vt:lpstr>
      <vt:lpstr>Implementation Teams</vt:lpstr>
      <vt:lpstr>Implementation Teams</vt:lpstr>
      <vt:lpstr>Implementation Teams</vt:lpstr>
      <vt:lpstr>FWAYAOC </vt:lpstr>
      <vt:lpstr>FWAYAOC  Priorities SET MARCH 2013</vt:lpstr>
      <vt:lpstr>AWARENESS AND MARKETING</vt:lpstr>
      <vt:lpstr>Decrease time to oncologic care </vt:lpstr>
      <vt:lpstr>Age appropriate patient education and resources</vt:lpstr>
      <vt:lpstr>Psychosocial </vt:lpstr>
      <vt:lpstr>Fertility</vt:lpstr>
      <vt:lpstr>FWAYAOC FINANCES</vt:lpstr>
      <vt:lpstr>HTCC/FWAYAOC 501C3 Status</vt:lpstr>
      <vt:lpstr>BYLAWS</vt:lpstr>
      <vt:lpstr>OFFICERS</vt:lpstr>
      <vt:lpstr>AYA  events Past, present, future</vt:lpstr>
    </vt:vector>
  </TitlesOfParts>
  <Company>Cook Children's Hospital, Fort Worth, TX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Albritton</dc:creator>
  <cp:lastModifiedBy>Karen Albritton</cp:lastModifiedBy>
  <cp:revision>38</cp:revision>
  <dcterms:created xsi:type="dcterms:W3CDTF">2014-04-18T01:37:25Z</dcterms:created>
  <dcterms:modified xsi:type="dcterms:W3CDTF">2014-10-24T20:46:59Z</dcterms:modified>
</cp:coreProperties>
</file>